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4"/>
  </p:sldMasterIdLst>
  <p:notesMasterIdLst>
    <p:notesMasterId r:id="rId14"/>
  </p:notesMasterIdLst>
  <p:sldIdLst>
    <p:sldId id="263" r:id="rId5"/>
    <p:sldId id="496" r:id="rId6"/>
    <p:sldId id="497" r:id="rId7"/>
    <p:sldId id="499" r:id="rId8"/>
    <p:sldId id="502" r:id="rId9"/>
    <p:sldId id="503" r:id="rId10"/>
    <p:sldId id="500" r:id="rId11"/>
    <p:sldId id="501" r:id="rId12"/>
    <p:sldId id="498" r:id="rId1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pitchFamily="34" charset="-128"/>
        <a:cs typeface="MS PGothic" pitchFamily="34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pitchFamily="34" charset="-128"/>
        <a:cs typeface="MS PGothic" pitchFamily="34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pitchFamily="34" charset="-128"/>
        <a:cs typeface="MS PGothic" pitchFamily="34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pitchFamily="34" charset="-128"/>
        <a:cs typeface="MS PGothic" pitchFamily="34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pitchFamily="34" charset="-128"/>
        <a:cs typeface="MS PGothic" pitchFamily="34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MS PGothic" pitchFamily="34" charset="-128"/>
        <a:cs typeface="MS PGothic" pitchFamily="34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MS PGothic" pitchFamily="34" charset="-128"/>
        <a:cs typeface="MS PGothic" pitchFamily="34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MS PGothic" pitchFamily="34" charset="-128"/>
        <a:cs typeface="MS PGothic" pitchFamily="34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MS PGothic" pitchFamily="34" charset="-128"/>
        <a:cs typeface="MS PGothic" pitchFamily="3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15922"/>
    <a:srgbClr val="03642E"/>
    <a:srgbClr val="FF9933"/>
    <a:srgbClr val="171717"/>
    <a:srgbClr val="0099CC"/>
    <a:srgbClr val="FFCC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7490D7-561B-48D3-1754-708C3860CBE0}" v="18" dt="2026-07-24T06:44:54.084"/>
    <p1510:client id="{B89DF51B-75D8-C2C7-3B01-80425ABFB693}" v="6" dt="2026-07-24T08:04:50.343"/>
    <p1510:client id="{C591C78D-9F54-49D4-C8C7-C5C25262FE69}" v="167" dt="2026-07-24T08:03:51.161"/>
    <p1510:client id="{E3B94606-0C05-40D5-9AC2-522F033D1784}" v="1" dt="2026-07-24T03:54:36.501"/>
  </p1510:revLst>
</p1510:revInfo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–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083E6E3-FA7D-4D7B-A595-EF9225AFEA82}" styleName="Light Style 1 –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–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–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37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ndy Lee" userId="S::kicandy@hku.hk::0b537400-5832-4d26-a050-a1951ed9cce7" providerId="AD" clId="Web-{0E7490D7-561B-48D3-1754-708C3860CBE0}"/>
    <pc:docChg chg="modSld">
      <pc:chgData name="Candy Lee" userId="S::kicandy@hku.hk::0b537400-5832-4d26-a050-a1951ed9cce7" providerId="AD" clId="Web-{0E7490D7-561B-48D3-1754-708C3860CBE0}" dt="2026-07-24T06:44:54.084" v="11" actId="20577"/>
      <pc:docMkLst>
        <pc:docMk/>
      </pc:docMkLst>
      <pc:sldChg chg="modSp">
        <pc:chgData name="Candy Lee" userId="S::kicandy@hku.hk::0b537400-5832-4d26-a050-a1951ed9cce7" providerId="AD" clId="Web-{0E7490D7-561B-48D3-1754-708C3860CBE0}" dt="2026-07-24T06:44:54.084" v="11" actId="20577"/>
        <pc:sldMkLst>
          <pc:docMk/>
          <pc:sldMk cId="2869047105" sldId="498"/>
        </pc:sldMkLst>
        <pc:spChg chg="mod">
          <ac:chgData name="Candy Lee" userId="S::kicandy@hku.hk::0b537400-5832-4d26-a050-a1951ed9cce7" providerId="AD" clId="Web-{0E7490D7-561B-48D3-1754-708C3860CBE0}" dt="2026-07-24T06:44:54.084" v="11" actId="20577"/>
          <ac:spMkLst>
            <pc:docMk/>
            <pc:sldMk cId="2869047105" sldId="498"/>
            <ac:spMk id="5" creationId="{BE68EB3C-C034-B7D2-BB75-E3AF9B80EA5C}"/>
          </ac:spMkLst>
        </pc:spChg>
      </pc:sldChg>
      <pc:sldChg chg="modSp">
        <pc:chgData name="Candy Lee" userId="S::kicandy@hku.hk::0b537400-5832-4d26-a050-a1951ed9cce7" providerId="AD" clId="Web-{0E7490D7-561B-48D3-1754-708C3860CBE0}" dt="2026-07-24T06:44:20.099" v="5"/>
        <pc:sldMkLst>
          <pc:docMk/>
          <pc:sldMk cId="2171974550" sldId="500"/>
        </pc:sldMkLst>
        <pc:graphicFrameChg chg="mod modGraphic">
          <ac:chgData name="Candy Lee" userId="S::kicandy@hku.hk::0b537400-5832-4d26-a050-a1951ed9cce7" providerId="AD" clId="Web-{0E7490D7-561B-48D3-1754-708C3860CBE0}" dt="2026-07-24T06:44:20.099" v="5"/>
          <ac:graphicFrameMkLst>
            <pc:docMk/>
            <pc:sldMk cId="2171974550" sldId="500"/>
            <ac:graphicFrameMk id="7" creationId="{FD33ADB4-819F-27FE-6663-FE67302FF481}"/>
          </ac:graphicFrameMkLst>
        </pc:graphicFrameChg>
      </pc:sldChg>
    </pc:docChg>
  </pc:docChgLst>
  <pc:docChgLst>
    <pc:chgData name="Candy Lee" userId="S::kicandy@hku.hk::0b537400-5832-4d26-a050-a1951ed9cce7" providerId="AD" clId="Web-{C591C78D-9F54-49D4-C8C7-C5C25262FE69}"/>
    <pc:docChg chg="delSld modSld">
      <pc:chgData name="Candy Lee" userId="S::kicandy@hku.hk::0b537400-5832-4d26-a050-a1951ed9cce7" providerId="AD" clId="Web-{C591C78D-9F54-49D4-C8C7-C5C25262FE69}" dt="2026-07-24T08:03:51.161" v="162" actId="20577"/>
      <pc:docMkLst>
        <pc:docMk/>
      </pc:docMkLst>
      <pc:sldChg chg="del">
        <pc:chgData name="Candy Lee" userId="S::kicandy@hku.hk::0b537400-5832-4d26-a050-a1951ed9cce7" providerId="AD" clId="Web-{C591C78D-9F54-49D4-C8C7-C5C25262FE69}" dt="2026-07-24T07:57:38.884" v="91"/>
        <pc:sldMkLst>
          <pc:docMk/>
          <pc:sldMk cId="2920287584" sldId="274"/>
        </pc:sldMkLst>
      </pc:sldChg>
      <pc:sldChg chg="modSp">
        <pc:chgData name="Candy Lee" userId="S::kicandy@hku.hk::0b537400-5832-4d26-a050-a1951ed9cce7" providerId="AD" clId="Web-{C591C78D-9F54-49D4-C8C7-C5C25262FE69}" dt="2026-07-24T07:58:20.511" v="99"/>
        <pc:sldMkLst>
          <pc:docMk/>
          <pc:sldMk cId="2171974550" sldId="500"/>
        </pc:sldMkLst>
        <pc:graphicFrameChg chg="mod modGraphic">
          <ac:chgData name="Candy Lee" userId="S::kicandy@hku.hk::0b537400-5832-4d26-a050-a1951ed9cce7" providerId="AD" clId="Web-{C591C78D-9F54-49D4-C8C7-C5C25262FE69}" dt="2026-07-24T07:58:20.511" v="99"/>
          <ac:graphicFrameMkLst>
            <pc:docMk/>
            <pc:sldMk cId="2171974550" sldId="500"/>
            <ac:graphicFrameMk id="5" creationId="{5F19E5AC-02DF-1B28-F366-319E4387DCF9}"/>
          </ac:graphicFrameMkLst>
        </pc:graphicFrameChg>
      </pc:sldChg>
      <pc:sldChg chg="modSp">
        <pc:chgData name="Candy Lee" userId="S::kicandy@hku.hk::0b537400-5832-4d26-a050-a1951ed9cce7" providerId="AD" clId="Web-{C591C78D-9F54-49D4-C8C7-C5C25262FE69}" dt="2026-07-24T08:03:51.161" v="162" actId="20577"/>
        <pc:sldMkLst>
          <pc:docMk/>
          <pc:sldMk cId="2759975464" sldId="502"/>
        </pc:sldMkLst>
        <pc:spChg chg="mod">
          <ac:chgData name="Candy Lee" userId="S::kicandy@hku.hk::0b537400-5832-4d26-a050-a1951ed9cce7" providerId="AD" clId="Web-{C591C78D-9F54-49D4-C8C7-C5C25262FE69}" dt="2026-07-24T08:01:13.290" v="104"/>
          <ac:spMkLst>
            <pc:docMk/>
            <pc:sldMk cId="2759975464" sldId="502"/>
            <ac:spMk id="2" creationId="{99923A5D-C40B-4B8D-E59F-A3D5ABF2092D}"/>
          </ac:spMkLst>
        </pc:spChg>
        <pc:spChg chg="mod">
          <ac:chgData name="Candy Lee" userId="S::kicandy@hku.hk::0b537400-5832-4d26-a050-a1951ed9cce7" providerId="AD" clId="Web-{C591C78D-9F54-49D4-C8C7-C5C25262FE69}" dt="2026-07-24T08:03:51.161" v="162" actId="20577"/>
          <ac:spMkLst>
            <pc:docMk/>
            <pc:sldMk cId="2759975464" sldId="502"/>
            <ac:spMk id="5" creationId="{AC706E45-7734-C7E0-D570-857D73214E60}"/>
          </ac:spMkLst>
        </pc:spChg>
      </pc:sldChg>
      <pc:sldChg chg="modSp">
        <pc:chgData name="Candy Lee" userId="S::kicandy@hku.hk::0b537400-5832-4d26-a050-a1951ed9cce7" providerId="AD" clId="Web-{C591C78D-9F54-49D4-C8C7-C5C25262FE69}" dt="2026-07-24T08:01:04.118" v="103"/>
        <pc:sldMkLst>
          <pc:docMk/>
          <pc:sldMk cId="3173359313" sldId="503"/>
        </pc:sldMkLst>
        <pc:spChg chg="mod">
          <ac:chgData name="Candy Lee" userId="S::kicandy@hku.hk::0b537400-5832-4d26-a050-a1951ed9cce7" providerId="AD" clId="Web-{C591C78D-9F54-49D4-C8C7-C5C25262FE69}" dt="2026-07-24T08:01:04.118" v="103"/>
          <ac:spMkLst>
            <pc:docMk/>
            <pc:sldMk cId="3173359313" sldId="503"/>
            <ac:spMk id="2" creationId="{C311695D-BB58-7A96-00F3-8C0265261B19}"/>
          </ac:spMkLst>
        </pc:spChg>
        <pc:spChg chg="mod">
          <ac:chgData name="Candy Lee" userId="S::kicandy@hku.hk::0b537400-5832-4d26-a050-a1951ed9cce7" providerId="AD" clId="Web-{C591C78D-9F54-49D4-C8C7-C5C25262FE69}" dt="2026-07-24T08:00:55.930" v="102" actId="1076"/>
          <ac:spMkLst>
            <pc:docMk/>
            <pc:sldMk cId="3173359313" sldId="503"/>
            <ac:spMk id="5" creationId="{0D9C4F9A-C3EB-E1E4-08D9-3BEA102FCE30}"/>
          </ac:spMkLst>
        </pc:spChg>
      </pc:sldChg>
    </pc:docChg>
  </pc:docChgLst>
  <pc:docChgLst>
    <pc:chgData name="Mondy LEE" userId="5d211252-f02d-4053-8227-6269f0a4a41a" providerId="ADAL" clId="{6AADC578-83A8-4516-9200-A85C79ECA0C7}"/>
    <pc:docChg chg="undo redo custSel addSld delSld modSld sldOrd delMainMaster">
      <pc:chgData name="Mondy LEE" userId="5d211252-f02d-4053-8227-6269f0a4a41a" providerId="ADAL" clId="{6AADC578-83A8-4516-9200-A85C79ECA0C7}" dt="2026-07-24T07:59:55.942" v="2570" actId="12"/>
      <pc:docMkLst>
        <pc:docMk/>
      </pc:docMkLst>
      <pc:sldChg chg="del">
        <pc:chgData name="Mondy LEE" userId="5d211252-f02d-4053-8227-6269f0a4a41a" providerId="ADAL" clId="{6AADC578-83A8-4516-9200-A85C79ECA0C7}" dt="2026-07-24T03:50:48.237" v="1" actId="47"/>
        <pc:sldMkLst>
          <pc:docMk/>
          <pc:sldMk cId="3527282560" sldId="257"/>
        </pc:sldMkLst>
      </pc:sldChg>
      <pc:sldChg chg="del">
        <pc:chgData name="Mondy LEE" userId="5d211252-f02d-4053-8227-6269f0a4a41a" providerId="ADAL" clId="{6AADC578-83A8-4516-9200-A85C79ECA0C7}" dt="2026-07-24T03:50:49.893" v="2" actId="47"/>
        <pc:sldMkLst>
          <pc:docMk/>
          <pc:sldMk cId="2426877084" sldId="258"/>
        </pc:sldMkLst>
      </pc:sldChg>
      <pc:sldChg chg="del">
        <pc:chgData name="Mondy LEE" userId="5d211252-f02d-4053-8227-6269f0a4a41a" providerId="ADAL" clId="{6AADC578-83A8-4516-9200-A85C79ECA0C7}" dt="2026-07-24T03:50:52.928" v="5" actId="47"/>
        <pc:sldMkLst>
          <pc:docMk/>
          <pc:sldMk cId="576624217" sldId="259"/>
        </pc:sldMkLst>
      </pc:sldChg>
      <pc:sldChg chg="del">
        <pc:chgData name="Mondy LEE" userId="5d211252-f02d-4053-8227-6269f0a4a41a" providerId="ADAL" clId="{6AADC578-83A8-4516-9200-A85C79ECA0C7}" dt="2026-07-24T03:50:51.522" v="3" actId="47"/>
        <pc:sldMkLst>
          <pc:docMk/>
          <pc:sldMk cId="2966690937" sldId="260"/>
        </pc:sldMkLst>
      </pc:sldChg>
      <pc:sldChg chg="del">
        <pc:chgData name="Mondy LEE" userId="5d211252-f02d-4053-8227-6269f0a4a41a" providerId="ADAL" clId="{6AADC578-83A8-4516-9200-A85C79ECA0C7}" dt="2026-07-24T03:50:53.542" v="6" actId="47"/>
        <pc:sldMkLst>
          <pc:docMk/>
          <pc:sldMk cId="3308219228" sldId="261"/>
        </pc:sldMkLst>
      </pc:sldChg>
      <pc:sldChg chg="addSp delSp modSp mod">
        <pc:chgData name="Mondy LEE" userId="5d211252-f02d-4053-8227-6269f0a4a41a" providerId="ADAL" clId="{6AADC578-83A8-4516-9200-A85C79ECA0C7}" dt="2026-07-24T06:37:54.380" v="1964" actId="20577"/>
        <pc:sldMkLst>
          <pc:docMk/>
          <pc:sldMk cId="1349491316" sldId="263"/>
        </pc:sldMkLst>
        <pc:spChg chg="del">
          <ac:chgData name="Mondy LEE" userId="5d211252-f02d-4053-8227-6269f0a4a41a" providerId="ADAL" clId="{6AADC578-83A8-4516-9200-A85C79ECA0C7}" dt="2026-07-24T04:02:47.609" v="161" actId="478"/>
          <ac:spMkLst>
            <pc:docMk/>
            <pc:sldMk cId="1349491316" sldId="263"/>
            <ac:spMk id="7" creationId="{214791FA-AFC3-521E-C394-58A2ED8A3A82}"/>
          </ac:spMkLst>
        </pc:spChg>
        <pc:spChg chg="mod">
          <ac:chgData name="Mondy LEE" userId="5d211252-f02d-4053-8227-6269f0a4a41a" providerId="ADAL" clId="{6AADC578-83A8-4516-9200-A85C79ECA0C7}" dt="2026-07-24T06:27:06.722" v="1577" actId="113"/>
          <ac:spMkLst>
            <pc:docMk/>
            <pc:sldMk cId="1349491316" sldId="263"/>
            <ac:spMk id="8" creationId="{FCA5ECD6-1282-B00C-A0E1-45A3F06569D4}"/>
          </ac:spMkLst>
        </pc:spChg>
        <pc:spChg chg="mod">
          <ac:chgData name="Mondy LEE" userId="5d211252-f02d-4053-8227-6269f0a4a41a" providerId="ADAL" clId="{6AADC578-83A8-4516-9200-A85C79ECA0C7}" dt="2026-07-24T04:03:06.775" v="164"/>
          <ac:spMkLst>
            <pc:docMk/>
            <pc:sldMk cId="1349491316" sldId="263"/>
            <ac:spMk id="12" creationId="{C09EEEDE-5A6C-2514-373E-E3A42E629842}"/>
          </ac:spMkLst>
        </pc:spChg>
        <pc:spChg chg="del mod">
          <ac:chgData name="Mondy LEE" userId="5d211252-f02d-4053-8227-6269f0a4a41a" providerId="ADAL" clId="{6AADC578-83A8-4516-9200-A85C79ECA0C7}" dt="2026-07-24T03:54:31.237" v="70" actId="478"/>
          <ac:spMkLst>
            <pc:docMk/>
            <pc:sldMk cId="1349491316" sldId="263"/>
            <ac:spMk id="13" creationId="{04DA5EE8-B487-8615-C3D5-B5CD7C74B84C}"/>
          </ac:spMkLst>
        </pc:spChg>
        <pc:spChg chg="add mod">
          <ac:chgData name="Mondy LEE" userId="5d211252-f02d-4053-8227-6269f0a4a41a" providerId="ADAL" clId="{6AADC578-83A8-4516-9200-A85C79ECA0C7}" dt="2026-07-24T06:37:54.380" v="1964" actId="20577"/>
          <ac:spMkLst>
            <pc:docMk/>
            <pc:sldMk cId="1349491316" sldId="263"/>
            <ac:spMk id="14" creationId="{AD6D8E5B-78C0-360F-55C9-18EAEFAA9615}"/>
          </ac:spMkLst>
        </pc:spChg>
        <pc:grpChg chg="mod">
          <ac:chgData name="Mondy LEE" userId="5d211252-f02d-4053-8227-6269f0a4a41a" providerId="ADAL" clId="{6AADC578-83A8-4516-9200-A85C79ECA0C7}" dt="2026-07-24T04:11:20.516" v="290" actId="1036"/>
          <ac:grpSpMkLst>
            <pc:docMk/>
            <pc:sldMk cId="1349491316" sldId="263"/>
            <ac:grpSpMk id="9" creationId="{154126C6-6C68-37EA-6AEE-F713D32DB82E}"/>
          </ac:grpSpMkLst>
        </pc:grpChg>
        <pc:grpChg chg="add del mod">
          <ac:chgData name="Mondy LEE" userId="5d211252-f02d-4053-8227-6269f0a4a41a" providerId="ADAL" clId="{6AADC578-83A8-4516-9200-A85C79ECA0C7}" dt="2026-07-24T04:09:50.568" v="236" actId="21"/>
          <ac:grpSpMkLst>
            <pc:docMk/>
            <pc:sldMk cId="1349491316" sldId="263"/>
            <ac:grpSpMk id="10" creationId="{978BE407-43C7-1522-C5E0-516CEA6210CA}"/>
          </ac:grpSpMkLst>
        </pc:grpChg>
        <pc:picChg chg="add del">
          <ac:chgData name="Mondy LEE" userId="5d211252-f02d-4053-8227-6269f0a4a41a" providerId="ADAL" clId="{6AADC578-83A8-4516-9200-A85C79ECA0C7}" dt="2026-07-24T04:02:56.982" v="163" actId="22"/>
          <ac:picMkLst>
            <pc:docMk/>
            <pc:sldMk cId="1349491316" sldId="263"/>
            <ac:picMk id="3" creationId="{9D850EF5-9216-E05B-1F62-8CDC6B168405}"/>
          </ac:picMkLst>
        </pc:picChg>
        <pc:picChg chg="add del mod">
          <ac:chgData name="Mondy LEE" userId="5d211252-f02d-4053-8227-6269f0a4a41a" providerId="ADAL" clId="{6AADC578-83A8-4516-9200-A85C79ECA0C7}" dt="2026-07-24T04:09:50.568" v="236" actId="21"/>
          <ac:picMkLst>
            <pc:docMk/>
            <pc:sldMk cId="1349491316" sldId="263"/>
            <ac:picMk id="4" creationId="{9B18B47F-2EAC-79F6-68AD-DCFA5D63B90A}"/>
          </ac:picMkLst>
        </pc:picChg>
        <pc:picChg chg="mod">
          <ac:chgData name="Mondy LEE" userId="5d211252-f02d-4053-8227-6269f0a4a41a" providerId="ADAL" clId="{6AADC578-83A8-4516-9200-A85C79ECA0C7}" dt="2026-07-24T04:11:20.516" v="290" actId="1036"/>
          <ac:picMkLst>
            <pc:docMk/>
            <pc:sldMk cId="1349491316" sldId="263"/>
            <ac:picMk id="5" creationId="{0C21E51C-6FD8-AB5B-7494-A62D18A6EE78}"/>
          </ac:picMkLst>
        </pc:picChg>
        <pc:picChg chg="mod">
          <ac:chgData name="Mondy LEE" userId="5d211252-f02d-4053-8227-6269f0a4a41a" providerId="ADAL" clId="{6AADC578-83A8-4516-9200-A85C79ECA0C7}" dt="2026-07-24T04:11:20.516" v="290" actId="1036"/>
          <ac:picMkLst>
            <pc:docMk/>
            <pc:sldMk cId="1349491316" sldId="263"/>
            <ac:picMk id="6" creationId="{47D2C64E-FA22-3F66-371E-DE13043E39AC}"/>
          </ac:picMkLst>
        </pc:picChg>
        <pc:picChg chg="mod">
          <ac:chgData name="Mondy LEE" userId="5d211252-f02d-4053-8227-6269f0a4a41a" providerId="ADAL" clId="{6AADC578-83A8-4516-9200-A85C79ECA0C7}" dt="2026-07-24T04:03:06.775" v="164"/>
          <ac:picMkLst>
            <pc:docMk/>
            <pc:sldMk cId="1349491316" sldId="263"/>
            <ac:picMk id="11" creationId="{6A836445-B006-085A-F5CC-9B894F7D0E4C}"/>
          </ac:picMkLst>
        </pc:picChg>
      </pc:sldChg>
      <pc:sldChg chg="del">
        <pc:chgData name="Mondy LEE" userId="5d211252-f02d-4053-8227-6269f0a4a41a" providerId="ADAL" clId="{6AADC578-83A8-4516-9200-A85C79ECA0C7}" dt="2026-07-24T06:19:45.422" v="1485" actId="47"/>
        <pc:sldMkLst>
          <pc:docMk/>
          <pc:sldMk cId="2701655659" sldId="264"/>
        </pc:sldMkLst>
      </pc:sldChg>
      <pc:sldChg chg="del">
        <pc:chgData name="Mondy LEE" userId="5d211252-f02d-4053-8227-6269f0a4a41a" providerId="ADAL" clId="{6AADC578-83A8-4516-9200-A85C79ECA0C7}" dt="2026-07-24T03:51:33.224" v="20" actId="47"/>
        <pc:sldMkLst>
          <pc:docMk/>
          <pc:sldMk cId="2770898199" sldId="265"/>
        </pc:sldMkLst>
      </pc:sldChg>
      <pc:sldChg chg="del">
        <pc:chgData name="Mondy LEE" userId="5d211252-f02d-4053-8227-6269f0a4a41a" providerId="ADAL" clId="{6AADC578-83A8-4516-9200-A85C79ECA0C7}" dt="2026-07-24T03:51:03.101" v="12" actId="47"/>
        <pc:sldMkLst>
          <pc:docMk/>
          <pc:sldMk cId="3816766088" sldId="266"/>
        </pc:sldMkLst>
      </pc:sldChg>
      <pc:sldChg chg="del">
        <pc:chgData name="Mondy LEE" userId="5d211252-f02d-4053-8227-6269f0a4a41a" providerId="ADAL" clId="{6AADC578-83A8-4516-9200-A85C79ECA0C7}" dt="2026-07-24T03:51:52.657" v="32" actId="47"/>
        <pc:sldMkLst>
          <pc:docMk/>
          <pc:sldMk cId="4164932663" sldId="267"/>
        </pc:sldMkLst>
      </pc:sldChg>
      <pc:sldChg chg="modSp mod setBg">
        <pc:chgData name="Mondy LEE" userId="5d211252-f02d-4053-8227-6269f0a4a41a" providerId="ADAL" clId="{6AADC578-83A8-4516-9200-A85C79ECA0C7}" dt="2026-07-24T06:30:11.691" v="1927" actId="108"/>
        <pc:sldMkLst>
          <pc:docMk/>
          <pc:sldMk cId="2920287584" sldId="274"/>
        </pc:sldMkLst>
        <pc:spChg chg="mod">
          <ac:chgData name="Mondy LEE" userId="5d211252-f02d-4053-8227-6269f0a4a41a" providerId="ADAL" clId="{6AADC578-83A8-4516-9200-A85C79ECA0C7}" dt="2026-07-24T06:30:11.691" v="1927" actId="108"/>
          <ac:spMkLst>
            <pc:docMk/>
            <pc:sldMk cId="2920287584" sldId="274"/>
            <ac:spMk id="2" creationId="{372DA4E6-4FEF-250A-D008-3BC507CFD69E}"/>
          </ac:spMkLst>
        </pc:spChg>
        <pc:spChg chg="mod">
          <ac:chgData name="Mondy LEE" userId="5d211252-f02d-4053-8227-6269f0a4a41a" providerId="ADAL" clId="{6AADC578-83A8-4516-9200-A85C79ECA0C7}" dt="2026-07-24T06:29:55.811" v="1926"/>
          <ac:spMkLst>
            <pc:docMk/>
            <pc:sldMk cId="2920287584" sldId="274"/>
            <ac:spMk id="4" creationId="{17C198B8-F3D1-068B-D22A-98AB6B95CF9C}"/>
          </ac:spMkLst>
        </pc:spChg>
      </pc:sldChg>
      <pc:sldChg chg="del">
        <pc:chgData name="Mondy LEE" userId="5d211252-f02d-4053-8227-6269f0a4a41a" providerId="ADAL" clId="{6AADC578-83A8-4516-9200-A85C79ECA0C7}" dt="2026-07-24T03:51:07.995" v="15" actId="47"/>
        <pc:sldMkLst>
          <pc:docMk/>
          <pc:sldMk cId="4067356081" sldId="296"/>
        </pc:sldMkLst>
      </pc:sldChg>
      <pc:sldChg chg="del">
        <pc:chgData name="Mondy LEE" userId="5d211252-f02d-4053-8227-6269f0a4a41a" providerId="ADAL" clId="{6AADC578-83A8-4516-9200-A85C79ECA0C7}" dt="2026-07-24T03:51:43.012" v="24" actId="47"/>
        <pc:sldMkLst>
          <pc:docMk/>
          <pc:sldMk cId="3421318630" sldId="370"/>
        </pc:sldMkLst>
      </pc:sldChg>
      <pc:sldChg chg="del">
        <pc:chgData name="Mondy LEE" userId="5d211252-f02d-4053-8227-6269f0a4a41a" providerId="ADAL" clId="{6AADC578-83A8-4516-9200-A85C79ECA0C7}" dt="2026-07-24T03:50:52.078" v="4" actId="47"/>
        <pc:sldMkLst>
          <pc:docMk/>
          <pc:sldMk cId="717851290" sldId="449"/>
        </pc:sldMkLst>
      </pc:sldChg>
      <pc:sldChg chg="del">
        <pc:chgData name="Mondy LEE" userId="5d211252-f02d-4053-8227-6269f0a4a41a" providerId="ADAL" clId="{6AADC578-83A8-4516-9200-A85C79ECA0C7}" dt="2026-07-24T03:50:54.171" v="7" actId="47"/>
        <pc:sldMkLst>
          <pc:docMk/>
          <pc:sldMk cId="258550969" sldId="452"/>
        </pc:sldMkLst>
      </pc:sldChg>
      <pc:sldChg chg="del">
        <pc:chgData name="Mondy LEE" userId="5d211252-f02d-4053-8227-6269f0a4a41a" providerId="ADAL" clId="{6AADC578-83A8-4516-9200-A85C79ECA0C7}" dt="2026-07-24T03:50:58.695" v="8" actId="47"/>
        <pc:sldMkLst>
          <pc:docMk/>
          <pc:sldMk cId="951352940" sldId="454"/>
        </pc:sldMkLst>
      </pc:sldChg>
      <pc:sldChg chg="del">
        <pc:chgData name="Mondy LEE" userId="5d211252-f02d-4053-8227-6269f0a4a41a" providerId="ADAL" clId="{6AADC578-83A8-4516-9200-A85C79ECA0C7}" dt="2026-07-24T03:51:00.372" v="11" actId="47"/>
        <pc:sldMkLst>
          <pc:docMk/>
          <pc:sldMk cId="1839213263" sldId="458"/>
        </pc:sldMkLst>
      </pc:sldChg>
      <pc:sldChg chg="del">
        <pc:chgData name="Mondy LEE" userId="5d211252-f02d-4053-8227-6269f0a4a41a" providerId="ADAL" clId="{6AADC578-83A8-4516-9200-A85C79ECA0C7}" dt="2026-07-24T03:51:11.267" v="19" actId="47"/>
        <pc:sldMkLst>
          <pc:docMk/>
          <pc:sldMk cId="1637544745" sldId="489"/>
        </pc:sldMkLst>
      </pc:sldChg>
      <pc:sldChg chg="del">
        <pc:chgData name="Mondy LEE" userId="5d211252-f02d-4053-8227-6269f0a4a41a" providerId="ADAL" clId="{6AADC578-83A8-4516-9200-A85C79ECA0C7}" dt="2026-07-24T03:53:50.175" v="33" actId="47"/>
        <pc:sldMkLst>
          <pc:docMk/>
          <pc:sldMk cId="3363362730" sldId="490"/>
        </pc:sldMkLst>
      </pc:sldChg>
      <pc:sldChg chg="del">
        <pc:chgData name="Mondy LEE" userId="5d211252-f02d-4053-8227-6269f0a4a41a" providerId="ADAL" clId="{6AADC578-83A8-4516-9200-A85C79ECA0C7}" dt="2026-07-24T03:50:59.313" v="9" actId="47"/>
        <pc:sldMkLst>
          <pc:docMk/>
          <pc:sldMk cId="3137871862" sldId="491"/>
        </pc:sldMkLst>
      </pc:sldChg>
      <pc:sldChg chg="del">
        <pc:chgData name="Mondy LEE" userId="5d211252-f02d-4053-8227-6269f0a4a41a" providerId="ADAL" clId="{6AADC578-83A8-4516-9200-A85C79ECA0C7}" dt="2026-07-24T03:50:59.952" v="10" actId="47"/>
        <pc:sldMkLst>
          <pc:docMk/>
          <pc:sldMk cId="736600225" sldId="492"/>
        </pc:sldMkLst>
      </pc:sldChg>
      <pc:sldChg chg="del">
        <pc:chgData name="Mondy LEE" userId="5d211252-f02d-4053-8227-6269f0a4a41a" providerId="ADAL" clId="{6AADC578-83A8-4516-9200-A85C79ECA0C7}" dt="2026-07-24T03:53:55.590" v="34" actId="47"/>
        <pc:sldMkLst>
          <pc:docMk/>
          <pc:sldMk cId="3198008549" sldId="494"/>
        </pc:sldMkLst>
      </pc:sldChg>
      <pc:sldChg chg="del">
        <pc:chgData name="Mondy LEE" userId="5d211252-f02d-4053-8227-6269f0a4a41a" providerId="ADAL" clId="{6AADC578-83A8-4516-9200-A85C79ECA0C7}" dt="2026-07-24T06:30:19.841" v="1928" actId="47"/>
        <pc:sldMkLst>
          <pc:docMk/>
          <pc:sldMk cId="3807849624" sldId="495"/>
        </pc:sldMkLst>
      </pc:sldChg>
      <pc:sldChg chg="addSp delSp modSp mod ord">
        <pc:chgData name="Mondy LEE" userId="5d211252-f02d-4053-8227-6269f0a4a41a" providerId="ADAL" clId="{6AADC578-83A8-4516-9200-A85C79ECA0C7}" dt="2026-07-24T06:26:59.682" v="1576" actId="113"/>
        <pc:sldMkLst>
          <pc:docMk/>
          <pc:sldMk cId="2586236465" sldId="496"/>
        </pc:sldMkLst>
        <pc:spChg chg="mod">
          <ac:chgData name="Mondy LEE" userId="5d211252-f02d-4053-8227-6269f0a4a41a" providerId="ADAL" clId="{6AADC578-83A8-4516-9200-A85C79ECA0C7}" dt="2026-07-24T06:26:59.682" v="1576" actId="113"/>
          <ac:spMkLst>
            <pc:docMk/>
            <pc:sldMk cId="2586236465" sldId="496"/>
            <ac:spMk id="2" creationId="{83299672-7E76-7BDD-0C89-85A06322710D}"/>
          </ac:spMkLst>
        </pc:spChg>
        <pc:spChg chg="mod">
          <ac:chgData name="Mondy LEE" userId="5d211252-f02d-4053-8227-6269f0a4a41a" providerId="ADAL" clId="{6AADC578-83A8-4516-9200-A85C79ECA0C7}" dt="2026-07-24T04:09:52.551" v="237"/>
          <ac:spMkLst>
            <pc:docMk/>
            <pc:sldMk cId="2586236465" sldId="496"/>
            <ac:spMk id="39" creationId="{C09EEEDE-5A6C-2514-373E-E3A42E629842}"/>
          </ac:spMkLst>
        </pc:spChg>
        <pc:spChg chg="add mod">
          <ac:chgData name="Mondy LEE" userId="5d211252-f02d-4053-8227-6269f0a4a41a" providerId="ADAL" clId="{6AADC578-83A8-4516-9200-A85C79ECA0C7}" dt="2026-07-24T04:20:31.890" v="451" actId="1076"/>
          <ac:spMkLst>
            <pc:docMk/>
            <pc:sldMk cId="2586236465" sldId="496"/>
            <ac:spMk id="41" creationId="{BE8BAF8D-E9F4-E13F-24C6-D69215A04D06}"/>
          </ac:spMkLst>
        </pc:spChg>
        <pc:spChg chg="add del mod">
          <ac:chgData name="Mondy LEE" userId="5d211252-f02d-4053-8227-6269f0a4a41a" providerId="ADAL" clId="{6AADC578-83A8-4516-9200-A85C79ECA0C7}" dt="2026-07-24T06:16:51.553" v="1482" actId="1036"/>
          <ac:spMkLst>
            <pc:docMk/>
            <pc:sldMk cId="2586236465" sldId="496"/>
            <ac:spMk id="43" creationId="{CB082254-9926-9658-BDB4-AF3FF01A26AF}"/>
          </ac:spMkLst>
        </pc:spChg>
        <pc:spChg chg="add del">
          <ac:chgData name="Mondy LEE" userId="5d211252-f02d-4053-8227-6269f0a4a41a" providerId="ADAL" clId="{6AADC578-83A8-4516-9200-A85C79ECA0C7}" dt="2026-07-24T04:21:10.095" v="496" actId="22"/>
          <ac:spMkLst>
            <pc:docMk/>
            <pc:sldMk cId="2586236465" sldId="496"/>
            <ac:spMk id="45" creationId="{BE13C7E0-C75A-D255-D83E-0ABFF5E31195}"/>
          </ac:spMkLst>
        </pc:spChg>
        <pc:spChg chg="add del">
          <ac:chgData name="Mondy LEE" userId="5d211252-f02d-4053-8227-6269f0a4a41a" providerId="ADAL" clId="{6AADC578-83A8-4516-9200-A85C79ECA0C7}" dt="2026-07-24T06:16:38.730" v="1470" actId="22"/>
          <ac:spMkLst>
            <pc:docMk/>
            <pc:sldMk cId="2586236465" sldId="496"/>
            <ac:spMk id="47" creationId="{D8BCDA3F-9504-E686-D43D-5D048A5225DE}"/>
          </ac:spMkLst>
        </pc:spChg>
        <pc:grpChg chg="del">
          <ac:chgData name="Mondy LEE" userId="5d211252-f02d-4053-8227-6269f0a4a41a" providerId="ADAL" clId="{6AADC578-83A8-4516-9200-A85C79ECA0C7}" dt="2026-07-24T03:59:32.147" v="99" actId="478"/>
          <ac:grpSpMkLst>
            <pc:docMk/>
            <pc:sldMk cId="2586236465" sldId="496"/>
            <ac:grpSpMk id="5" creationId="{F3AB89B1-AE9D-612C-A498-807609A5425D}"/>
          </ac:grpSpMkLst>
        </pc:grpChg>
        <pc:grpChg chg="del">
          <ac:chgData name="Mondy LEE" userId="5d211252-f02d-4053-8227-6269f0a4a41a" providerId="ADAL" clId="{6AADC578-83A8-4516-9200-A85C79ECA0C7}" dt="2026-07-24T03:59:52.218" v="105" actId="478"/>
          <ac:grpSpMkLst>
            <pc:docMk/>
            <pc:sldMk cId="2586236465" sldId="496"/>
            <ac:grpSpMk id="8" creationId="{66ABC595-3945-F8AD-CD26-C07B2F19330D}"/>
          </ac:grpSpMkLst>
        </pc:grpChg>
        <pc:grpChg chg="del">
          <ac:chgData name="Mondy LEE" userId="5d211252-f02d-4053-8227-6269f0a4a41a" providerId="ADAL" clId="{6AADC578-83A8-4516-9200-A85C79ECA0C7}" dt="2026-07-24T03:59:55.154" v="107" actId="478"/>
          <ac:grpSpMkLst>
            <pc:docMk/>
            <pc:sldMk cId="2586236465" sldId="496"/>
            <ac:grpSpMk id="11" creationId="{3238F3F8-CBD4-4791-A426-BFB8A06BD6E8}"/>
          </ac:grpSpMkLst>
        </pc:grpChg>
        <pc:grpChg chg="del">
          <ac:chgData name="Mondy LEE" userId="5d211252-f02d-4053-8227-6269f0a4a41a" providerId="ADAL" clId="{6AADC578-83A8-4516-9200-A85C79ECA0C7}" dt="2026-07-24T04:00:01.365" v="109" actId="478"/>
          <ac:grpSpMkLst>
            <pc:docMk/>
            <pc:sldMk cId="2586236465" sldId="496"/>
            <ac:grpSpMk id="14" creationId="{54BEDE01-4513-A3F7-ABE4-C1056364F68B}"/>
          </ac:grpSpMkLst>
        </pc:grpChg>
        <pc:grpChg chg="del">
          <ac:chgData name="Mondy LEE" userId="5d211252-f02d-4053-8227-6269f0a4a41a" providerId="ADAL" clId="{6AADC578-83A8-4516-9200-A85C79ECA0C7}" dt="2026-07-24T03:59:50.035" v="104" actId="478"/>
          <ac:grpSpMkLst>
            <pc:docMk/>
            <pc:sldMk cId="2586236465" sldId="496"/>
            <ac:grpSpMk id="17" creationId="{4D3241EF-26E5-A91B-A8C3-962128B37DAE}"/>
          </ac:grpSpMkLst>
        </pc:grpChg>
        <pc:grpChg chg="del">
          <ac:chgData name="Mondy LEE" userId="5d211252-f02d-4053-8227-6269f0a4a41a" providerId="ADAL" clId="{6AADC578-83A8-4516-9200-A85C79ECA0C7}" dt="2026-07-24T03:59:40.235" v="103" actId="478"/>
          <ac:grpSpMkLst>
            <pc:docMk/>
            <pc:sldMk cId="2586236465" sldId="496"/>
            <ac:grpSpMk id="20" creationId="{F3F6E5C3-1D04-D901-D4E3-B98A4D9EFB7E}"/>
          </ac:grpSpMkLst>
        </pc:grpChg>
        <pc:grpChg chg="del">
          <ac:chgData name="Mondy LEE" userId="5d211252-f02d-4053-8227-6269f0a4a41a" providerId="ADAL" clId="{6AADC578-83A8-4516-9200-A85C79ECA0C7}" dt="2026-07-24T03:59:53.834" v="106" actId="478"/>
          <ac:grpSpMkLst>
            <pc:docMk/>
            <pc:sldMk cId="2586236465" sldId="496"/>
            <ac:grpSpMk id="23" creationId="{3FE3C56F-3BF3-868B-6894-45272181830B}"/>
          </ac:grpSpMkLst>
        </pc:grpChg>
        <pc:grpChg chg="del">
          <ac:chgData name="Mondy LEE" userId="5d211252-f02d-4053-8227-6269f0a4a41a" providerId="ADAL" clId="{6AADC578-83A8-4516-9200-A85C79ECA0C7}" dt="2026-07-24T03:59:34.365" v="100" actId="478"/>
          <ac:grpSpMkLst>
            <pc:docMk/>
            <pc:sldMk cId="2586236465" sldId="496"/>
            <ac:grpSpMk id="26" creationId="{4C2A123D-CC8C-118C-2333-9D53C030C0DF}"/>
          </ac:grpSpMkLst>
        </pc:grpChg>
        <pc:grpChg chg="del">
          <ac:chgData name="Mondy LEE" userId="5d211252-f02d-4053-8227-6269f0a4a41a" providerId="ADAL" clId="{6AADC578-83A8-4516-9200-A85C79ECA0C7}" dt="2026-07-24T03:59:59.041" v="108" actId="478"/>
          <ac:grpSpMkLst>
            <pc:docMk/>
            <pc:sldMk cId="2586236465" sldId="496"/>
            <ac:grpSpMk id="29" creationId="{FA9A489B-0A35-25A6-524B-D0D0D07EE881}"/>
          </ac:grpSpMkLst>
        </pc:grpChg>
        <pc:grpChg chg="del">
          <ac:chgData name="Mondy LEE" userId="5d211252-f02d-4053-8227-6269f0a4a41a" providerId="ADAL" clId="{6AADC578-83A8-4516-9200-A85C79ECA0C7}" dt="2026-07-24T03:59:36.603" v="101" actId="478"/>
          <ac:grpSpMkLst>
            <pc:docMk/>
            <pc:sldMk cId="2586236465" sldId="496"/>
            <ac:grpSpMk id="33" creationId="{6574FC7C-B182-3ED7-D236-3BAE33D6E95F}"/>
          </ac:grpSpMkLst>
        </pc:grpChg>
        <pc:grpChg chg="del">
          <ac:chgData name="Mondy LEE" userId="5d211252-f02d-4053-8227-6269f0a4a41a" providerId="ADAL" clId="{6AADC578-83A8-4516-9200-A85C79ECA0C7}" dt="2026-07-24T03:59:38.183" v="102" actId="478"/>
          <ac:grpSpMkLst>
            <pc:docMk/>
            <pc:sldMk cId="2586236465" sldId="496"/>
            <ac:grpSpMk id="35" creationId="{5D6BEC31-1E27-CEAA-CB14-622F20A45863}"/>
          </ac:grpSpMkLst>
        </pc:grpChg>
        <pc:grpChg chg="add del mod">
          <ac:chgData name="Mondy LEE" userId="5d211252-f02d-4053-8227-6269f0a4a41a" providerId="ADAL" clId="{6AADC578-83A8-4516-9200-A85C79ECA0C7}" dt="2026-07-24T04:14:31.893" v="369" actId="478"/>
          <ac:grpSpMkLst>
            <pc:docMk/>
            <pc:sldMk cId="2586236465" sldId="496"/>
            <ac:grpSpMk id="37" creationId="{978BE407-43C7-1522-C5E0-516CEA6210CA}"/>
          </ac:grpSpMkLst>
        </pc:grpChg>
        <pc:picChg chg="add del mod">
          <ac:chgData name="Mondy LEE" userId="5d211252-f02d-4053-8227-6269f0a4a41a" providerId="ADAL" clId="{6AADC578-83A8-4516-9200-A85C79ECA0C7}" dt="2026-07-24T04:14:30.167" v="368" actId="478"/>
          <ac:picMkLst>
            <pc:docMk/>
            <pc:sldMk cId="2586236465" sldId="496"/>
            <ac:picMk id="36" creationId="{9B18B47F-2EAC-79F6-68AD-DCFA5D63B90A}"/>
          </ac:picMkLst>
        </pc:picChg>
        <pc:picChg chg="mod">
          <ac:chgData name="Mondy LEE" userId="5d211252-f02d-4053-8227-6269f0a4a41a" providerId="ADAL" clId="{6AADC578-83A8-4516-9200-A85C79ECA0C7}" dt="2026-07-24T04:09:52.551" v="237"/>
          <ac:picMkLst>
            <pc:docMk/>
            <pc:sldMk cId="2586236465" sldId="496"/>
            <ac:picMk id="38" creationId="{6A836445-B006-085A-F5CC-9B894F7D0E4C}"/>
          </ac:picMkLst>
        </pc:picChg>
      </pc:sldChg>
      <pc:sldChg chg="modSp add mod">
        <pc:chgData name="Mondy LEE" userId="5d211252-f02d-4053-8227-6269f0a4a41a" providerId="ADAL" clId="{6AADC578-83A8-4516-9200-A85C79ECA0C7}" dt="2026-07-24T06:53:47.945" v="2239" actId="1038"/>
        <pc:sldMkLst>
          <pc:docMk/>
          <pc:sldMk cId="2186301728" sldId="497"/>
        </pc:sldMkLst>
        <pc:spChg chg="mod">
          <ac:chgData name="Mondy LEE" userId="5d211252-f02d-4053-8227-6269f0a4a41a" providerId="ADAL" clId="{6AADC578-83A8-4516-9200-A85C79ECA0C7}" dt="2026-07-24T06:27:15.406" v="1578" actId="113"/>
          <ac:spMkLst>
            <pc:docMk/>
            <pc:sldMk cId="2186301728" sldId="497"/>
            <ac:spMk id="2" creationId="{1B546B7C-85C8-7061-1D5E-475386210D87}"/>
          </ac:spMkLst>
        </pc:spChg>
        <pc:spChg chg="mod">
          <ac:chgData name="Mondy LEE" userId="5d211252-f02d-4053-8227-6269f0a4a41a" providerId="ADAL" clId="{6AADC578-83A8-4516-9200-A85C79ECA0C7}" dt="2026-07-24T06:51:38.686" v="2152" actId="20577"/>
          <ac:spMkLst>
            <pc:docMk/>
            <pc:sldMk cId="2186301728" sldId="497"/>
            <ac:spMk id="7" creationId="{B2BD6F16-03C6-E571-F743-56C96B8D2C1F}"/>
          </ac:spMkLst>
        </pc:spChg>
        <pc:spChg chg="mod">
          <ac:chgData name="Mondy LEE" userId="5d211252-f02d-4053-8227-6269f0a4a41a" providerId="ADAL" clId="{6AADC578-83A8-4516-9200-A85C79ECA0C7}" dt="2026-07-24T06:53:47.945" v="2239" actId="1038"/>
          <ac:spMkLst>
            <pc:docMk/>
            <pc:sldMk cId="2186301728" sldId="497"/>
            <ac:spMk id="10" creationId="{2FF85A03-D8DF-0CC1-177B-DF7069BDCBAB}"/>
          </ac:spMkLst>
        </pc:spChg>
        <pc:spChg chg="mod">
          <ac:chgData name="Mondy LEE" userId="5d211252-f02d-4053-8227-6269f0a4a41a" providerId="ADAL" clId="{6AADC578-83A8-4516-9200-A85C79ECA0C7}" dt="2026-07-24T06:52:19.684" v="2199"/>
          <ac:spMkLst>
            <pc:docMk/>
            <pc:sldMk cId="2186301728" sldId="497"/>
            <ac:spMk id="13" creationId="{D4B16018-B221-EA88-6D31-8124CED368F9}"/>
          </ac:spMkLst>
        </pc:spChg>
        <pc:spChg chg="mod">
          <ac:chgData name="Mondy LEE" userId="5d211252-f02d-4053-8227-6269f0a4a41a" providerId="ADAL" clId="{6AADC578-83A8-4516-9200-A85C79ECA0C7}" dt="2026-07-24T06:52:26.704" v="2211" actId="20577"/>
          <ac:spMkLst>
            <pc:docMk/>
            <pc:sldMk cId="2186301728" sldId="497"/>
            <ac:spMk id="16" creationId="{DBABC430-97C8-BC9E-5F42-ED1D71B9B6FA}"/>
          </ac:spMkLst>
        </pc:spChg>
        <pc:spChg chg="mod">
          <ac:chgData name="Mondy LEE" userId="5d211252-f02d-4053-8227-6269f0a4a41a" providerId="ADAL" clId="{6AADC578-83A8-4516-9200-A85C79ECA0C7}" dt="2026-07-24T06:52:06.143" v="2188" actId="20577"/>
          <ac:spMkLst>
            <pc:docMk/>
            <pc:sldMk cId="2186301728" sldId="497"/>
            <ac:spMk id="19" creationId="{A4CECEA4-42F6-74ED-65A6-5CA3AF7AF391}"/>
          </ac:spMkLst>
        </pc:spChg>
        <pc:spChg chg="mod">
          <ac:chgData name="Mondy LEE" userId="5d211252-f02d-4053-8227-6269f0a4a41a" providerId="ADAL" clId="{6AADC578-83A8-4516-9200-A85C79ECA0C7}" dt="2026-07-24T06:52:01.846" v="2184" actId="20577"/>
          <ac:spMkLst>
            <pc:docMk/>
            <pc:sldMk cId="2186301728" sldId="497"/>
            <ac:spMk id="22" creationId="{0EB060E9-FE8F-0A93-B032-C18751CC580F}"/>
          </ac:spMkLst>
        </pc:spChg>
        <pc:spChg chg="mod">
          <ac:chgData name="Mondy LEE" userId="5d211252-f02d-4053-8227-6269f0a4a41a" providerId="ADAL" clId="{6AADC578-83A8-4516-9200-A85C79ECA0C7}" dt="2026-07-24T06:52:13.762" v="2198" actId="20577"/>
          <ac:spMkLst>
            <pc:docMk/>
            <pc:sldMk cId="2186301728" sldId="497"/>
            <ac:spMk id="25" creationId="{EC9DBC9A-B73E-2416-CC31-4DB260D3F429}"/>
          </ac:spMkLst>
        </pc:spChg>
        <pc:spChg chg="mod">
          <ac:chgData name="Mondy LEE" userId="5d211252-f02d-4053-8227-6269f0a4a41a" providerId="ADAL" clId="{6AADC578-83A8-4516-9200-A85C79ECA0C7}" dt="2026-07-24T06:51:45.740" v="2164" actId="20577"/>
          <ac:spMkLst>
            <pc:docMk/>
            <pc:sldMk cId="2186301728" sldId="497"/>
            <ac:spMk id="28" creationId="{9FFEA4AA-3D42-E66B-9076-77F357FF7D8E}"/>
          </ac:spMkLst>
        </pc:spChg>
        <pc:spChg chg="mod">
          <ac:chgData name="Mondy LEE" userId="5d211252-f02d-4053-8227-6269f0a4a41a" providerId="ADAL" clId="{6AADC578-83A8-4516-9200-A85C79ECA0C7}" dt="2026-07-24T06:52:23.532" v="2205" actId="20577"/>
          <ac:spMkLst>
            <pc:docMk/>
            <pc:sldMk cId="2186301728" sldId="497"/>
            <ac:spMk id="31" creationId="{48447031-3280-6EF0-89F4-D234F1BF7B00}"/>
          </ac:spMkLst>
        </pc:spChg>
        <pc:spChg chg="mod">
          <ac:chgData name="Mondy LEE" userId="5d211252-f02d-4053-8227-6269f0a4a41a" providerId="ADAL" clId="{6AADC578-83A8-4516-9200-A85C79ECA0C7}" dt="2026-07-24T06:51:50.346" v="2166" actId="20577"/>
          <ac:spMkLst>
            <pc:docMk/>
            <pc:sldMk cId="2186301728" sldId="497"/>
            <ac:spMk id="32" creationId="{B2165C0C-B8DE-8E44-0082-525FB6A11E16}"/>
          </ac:spMkLst>
        </pc:spChg>
        <pc:spChg chg="mod">
          <ac:chgData name="Mondy LEE" userId="5d211252-f02d-4053-8227-6269f0a4a41a" providerId="ADAL" clId="{6AADC578-83A8-4516-9200-A85C79ECA0C7}" dt="2026-07-24T06:51:56.629" v="2174" actId="20577"/>
          <ac:spMkLst>
            <pc:docMk/>
            <pc:sldMk cId="2186301728" sldId="497"/>
            <ac:spMk id="34" creationId="{6A1F3F7B-781E-17D7-E7AD-B7FB25E43C8F}"/>
          </ac:spMkLst>
        </pc:spChg>
        <pc:grpChg chg="mod">
          <ac:chgData name="Mondy LEE" userId="5d211252-f02d-4053-8227-6269f0a4a41a" providerId="ADAL" clId="{6AADC578-83A8-4516-9200-A85C79ECA0C7}" dt="2026-07-24T06:53:19.216" v="2213"/>
          <ac:grpSpMkLst>
            <pc:docMk/>
            <pc:sldMk cId="2186301728" sldId="497"/>
            <ac:grpSpMk id="8" creationId="{B0E03C89-6AC1-7DDE-7218-DD773539BEF4}"/>
          </ac:grpSpMkLst>
        </pc:grpChg>
        <pc:grpChg chg="mod">
          <ac:chgData name="Mondy LEE" userId="5d211252-f02d-4053-8227-6269f0a4a41a" providerId="ADAL" clId="{6AADC578-83A8-4516-9200-A85C79ECA0C7}" dt="2026-07-24T06:52:19.684" v="2199"/>
          <ac:grpSpMkLst>
            <pc:docMk/>
            <pc:sldMk cId="2186301728" sldId="497"/>
            <ac:grpSpMk id="11" creationId="{1CCDADAA-995E-9EB2-772A-937DDFD96557}"/>
          </ac:grpSpMkLst>
        </pc:grpChg>
        <pc:picChg chg="mod">
          <ac:chgData name="Mondy LEE" userId="5d211252-f02d-4053-8227-6269f0a4a41a" providerId="ADAL" clId="{6AADC578-83A8-4516-9200-A85C79ECA0C7}" dt="2026-07-24T06:53:19.216" v="2213"/>
          <ac:picMkLst>
            <pc:docMk/>
            <pc:sldMk cId="2186301728" sldId="497"/>
            <ac:picMk id="9" creationId="{7B84EAF8-8B1E-3243-D9A1-5DB9F2670E81}"/>
          </ac:picMkLst>
        </pc:picChg>
        <pc:picChg chg="mod">
          <ac:chgData name="Mondy LEE" userId="5d211252-f02d-4053-8227-6269f0a4a41a" providerId="ADAL" clId="{6AADC578-83A8-4516-9200-A85C79ECA0C7}" dt="2026-07-24T06:52:19.684" v="2199"/>
          <ac:picMkLst>
            <pc:docMk/>
            <pc:sldMk cId="2186301728" sldId="497"/>
            <ac:picMk id="12" creationId="{15F30748-8B83-40B3-1AFC-FA1388E78ABB}"/>
          </ac:picMkLst>
        </pc:picChg>
      </pc:sldChg>
      <pc:sldChg chg="del">
        <pc:chgData name="Mondy LEE" userId="5d211252-f02d-4053-8227-6269f0a4a41a" providerId="ADAL" clId="{6AADC578-83A8-4516-9200-A85C79ECA0C7}" dt="2026-07-24T03:51:50.276" v="31" actId="47"/>
        <pc:sldMkLst>
          <pc:docMk/>
          <pc:sldMk cId="2997914721" sldId="497"/>
        </pc:sldMkLst>
      </pc:sldChg>
      <pc:sldChg chg="addSp modSp add mod ord">
        <pc:chgData name="Mondy LEE" userId="5d211252-f02d-4053-8227-6269f0a4a41a" providerId="ADAL" clId="{6AADC578-83A8-4516-9200-A85C79ECA0C7}" dt="2026-07-24T07:41:12.558" v="2512" actId="113"/>
        <pc:sldMkLst>
          <pc:docMk/>
          <pc:sldMk cId="2869047105" sldId="498"/>
        </pc:sldMkLst>
        <pc:spChg chg="mod">
          <ac:chgData name="Mondy LEE" userId="5d211252-f02d-4053-8227-6269f0a4a41a" providerId="ADAL" clId="{6AADC578-83A8-4516-9200-A85C79ECA0C7}" dt="2026-07-24T07:41:12.558" v="2512" actId="113"/>
          <ac:spMkLst>
            <pc:docMk/>
            <pc:sldMk cId="2869047105" sldId="498"/>
            <ac:spMk id="2" creationId="{AA74201B-98CD-31BA-C5DA-5C8F6EAB11BB}"/>
          </ac:spMkLst>
        </pc:spChg>
        <pc:spChg chg="add mod">
          <ac:chgData name="Mondy LEE" userId="5d211252-f02d-4053-8227-6269f0a4a41a" providerId="ADAL" clId="{6AADC578-83A8-4516-9200-A85C79ECA0C7}" dt="2026-07-24T04:58:26.979" v="888" actId="1035"/>
          <ac:spMkLst>
            <pc:docMk/>
            <pc:sldMk cId="2869047105" sldId="498"/>
            <ac:spMk id="5" creationId="{BE68EB3C-C034-B7D2-BB75-E3AF9B80EA5C}"/>
          </ac:spMkLst>
        </pc:spChg>
        <pc:spChg chg="add mod">
          <ac:chgData name="Mondy LEE" userId="5d211252-f02d-4053-8227-6269f0a4a41a" providerId="ADAL" clId="{6AADC578-83A8-4516-9200-A85C79ECA0C7}" dt="2026-07-24T04:59:57.445" v="997" actId="1076"/>
          <ac:spMkLst>
            <pc:docMk/>
            <pc:sldMk cId="2869047105" sldId="498"/>
            <ac:spMk id="6" creationId="{3A567E16-D800-EC40-D1F0-23EE99591FD6}"/>
          </ac:spMkLst>
        </pc:spChg>
        <pc:spChg chg="add mod">
          <ac:chgData name="Mondy LEE" userId="5d211252-f02d-4053-8227-6269f0a4a41a" providerId="ADAL" clId="{6AADC578-83A8-4516-9200-A85C79ECA0C7}" dt="2026-07-24T05:59:54.267" v="1406" actId="1038"/>
          <ac:spMkLst>
            <pc:docMk/>
            <pc:sldMk cId="2869047105" sldId="498"/>
            <ac:spMk id="8" creationId="{A4697705-35B6-C2CD-6456-01FB8F5B495A}"/>
          </ac:spMkLst>
        </pc:spChg>
        <pc:grpChg chg="mod">
          <ac:chgData name="Mondy LEE" userId="5d211252-f02d-4053-8227-6269f0a4a41a" providerId="ADAL" clId="{6AADC578-83A8-4516-9200-A85C79ECA0C7}" dt="2026-07-24T05:02:31.519" v="1327" actId="1038"/>
          <ac:grpSpMkLst>
            <pc:docMk/>
            <pc:sldMk cId="2869047105" sldId="498"/>
            <ac:grpSpMk id="37" creationId="{0135FC0B-E87F-AF72-5C21-C71AFA41AC55}"/>
          </ac:grpSpMkLst>
        </pc:grpChg>
        <pc:picChg chg="mod">
          <ac:chgData name="Mondy LEE" userId="5d211252-f02d-4053-8227-6269f0a4a41a" providerId="ADAL" clId="{6AADC578-83A8-4516-9200-A85C79ECA0C7}" dt="2026-07-24T05:00:06.653" v="998" actId="1076"/>
          <ac:picMkLst>
            <pc:docMk/>
            <pc:sldMk cId="2869047105" sldId="498"/>
            <ac:picMk id="36" creationId="{D3510456-9E9B-A96D-C62D-308C32FFC3D6}"/>
          </ac:picMkLst>
        </pc:picChg>
      </pc:sldChg>
      <pc:sldChg chg="del">
        <pc:chgData name="Mondy LEE" userId="5d211252-f02d-4053-8227-6269f0a4a41a" providerId="ADAL" clId="{6AADC578-83A8-4516-9200-A85C79ECA0C7}" dt="2026-07-24T03:51:35.294" v="21" actId="47"/>
        <pc:sldMkLst>
          <pc:docMk/>
          <pc:sldMk cId="3830245087" sldId="498"/>
        </pc:sldMkLst>
      </pc:sldChg>
      <pc:sldChg chg="addSp modSp add mod ord">
        <pc:chgData name="Mondy LEE" userId="5d211252-f02d-4053-8227-6269f0a4a41a" providerId="ADAL" clId="{6AADC578-83A8-4516-9200-A85C79ECA0C7}" dt="2026-07-24T07:40:01.472" v="2511" actId="113"/>
        <pc:sldMkLst>
          <pc:docMk/>
          <pc:sldMk cId="2227939085" sldId="499"/>
        </pc:sldMkLst>
        <pc:spChg chg="mod">
          <ac:chgData name="Mondy LEE" userId="5d211252-f02d-4053-8227-6269f0a4a41a" providerId="ADAL" clId="{6AADC578-83A8-4516-9200-A85C79ECA0C7}" dt="2026-07-24T06:27:21.233" v="1579" actId="113"/>
          <ac:spMkLst>
            <pc:docMk/>
            <pc:sldMk cId="2227939085" sldId="499"/>
            <ac:spMk id="2" creationId="{BCC6C377-6997-9E7A-618F-18ED5C509123}"/>
          </ac:spMkLst>
        </pc:spChg>
        <pc:spChg chg="add mod">
          <ac:chgData name="Mondy LEE" userId="5d211252-f02d-4053-8227-6269f0a4a41a" providerId="ADAL" clId="{6AADC578-83A8-4516-9200-A85C79ECA0C7}" dt="2026-07-24T07:40:01.472" v="2511" actId="113"/>
          <ac:spMkLst>
            <pc:docMk/>
            <pc:sldMk cId="2227939085" sldId="499"/>
            <ac:spMk id="5" creationId="{9EBE9071-8277-1245-A378-4BF0640C9CDD}"/>
          </ac:spMkLst>
        </pc:spChg>
      </pc:sldChg>
      <pc:sldChg chg="addSp delSp modSp add mod modClrScheme chgLayout">
        <pc:chgData name="Mondy LEE" userId="5d211252-f02d-4053-8227-6269f0a4a41a" providerId="ADAL" clId="{6AADC578-83A8-4516-9200-A85C79ECA0C7}" dt="2026-07-24T07:26:37.638" v="2368" actId="108"/>
        <pc:sldMkLst>
          <pc:docMk/>
          <pc:sldMk cId="2171974550" sldId="500"/>
        </pc:sldMkLst>
        <pc:spChg chg="mod">
          <ac:chgData name="Mondy LEE" userId="5d211252-f02d-4053-8227-6269f0a4a41a" providerId="ADAL" clId="{6AADC578-83A8-4516-9200-A85C79ECA0C7}" dt="2026-07-24T07:25:56.714" v="2338" actId="404"/>
          <ac:spMkLst>
            <pc:docMk/>
            <pc:sldMk cId="2171974550" sldId="500"/>
            <ac:spMk id="2" creationId="{245C8625-FB72-979A-E8CD-54EF9A134116}"/>
          </ac:spMkLst>
        </pc:spChg>
        <pc:spChg chg="mod ord">
          <ac:chgData name="Mondy LEE" userId="5d211252-f02d-4053-8227-6269f0a4a41a" providerId="ADAL" clId="{6AADC578-83A8-4516-9200-A85C79ECA0C7}" dt="2026-07-24T07:25:36.324" v="2335" actId="26606"/>
          <ac:spMkLst>
            <pc:docMk/>
            <pc:sldMk cId="2171974550" sldId="500"/>
            <ac:spMk id="3" creationId="{9BDCC5FC-79A0-539B-66DB-A082E9A7DB76}"/>
          </ac:spMkLst>
        </pc:spChg>
        <pc:spChg chg="del mod">
          <ac:chgData name="Mondy LEE" userId="5d211252-f02d-4053-8227-6269f0a4a41a" providerId="ADAL" clId="{6AADC578-83A8-4516-9200-A85C79ECA0C7}" dt="2026-07-24T06:23:08.925" v="1543" actId="478"/>
          <ac:spMkLst>
            <pc:docMk/>
            <pc:sldMk cId="2171974550" sldId="500"/>
            <ac:spMk id="5" creationId="{4EC8C806-D403-E990-AD7B-308AE358D67A}"/>
          </ac:spMkLst>
        </pc:spChg>
        <pc:spChg chg="add del mod">
          <ac:chgData name="Mondy LEE" userId="5d211252-f02d-4053-8227-6269f0a4a41a" providerId="ADAL" clId="{6AADC578-83A8-4516-9200-A85C79ECA0C7}" dt="2026-07-24T06:25:57.651" v="1557" actId="26606"/>
          <ac:spMkLst>
            <pc:docMk/>
            <pc:sldMk cId="2171974550" sldId="500"/>
            <ac:spMk id="9" creationId="{A462237E-40E3-9784-8C31-0E6ACD9F629D}"/>
          </ac:spMkLst>
        </pc:spChg>
        <pc:spChg chg="add del mod">
          <ac:chgData name="Mondy LEE" userId="5d211252-f02d-4053-8227-6269f0a4a41a" providerId="ADAL" clId="{6AADC578-83A8-4516-9200-A85C79ECA0C7}" dt="2026-07-24T06:25:57.651" v="1557" actId="26606"/>
          <ac:spMkLst>
            <pc:docMk/>
            <pc:sldMk cId="2171974550" sldId="500"/>
            <ac:spMk id="10" creationId="{2C8C0300-7D3A-0249-9F71-9CF26487A7B7}"/>
          </ac:spMkLst>
        </pc:spChg>
        <pc:spChg chg="add del mod">
          <ac:chgData name="Mondy LEE" userId="5d211252-f02d-4053-8227-6269f0a4a41a" providerId="ADAL" clId="{6AADC578-83A8-4516-9200-A85C79ECA0C7}" dt="2026-07-24T06:25:57.651" v="1557" actId="26606"/>
          <ac:spMkLst>
            <pc:docMk/>
            <pc:sldMk cId="2171974550" sldId="500"/>
            <ac:spMk id="11" creationId="{92A564FC-915F-9D57-D1C6-03DE00258565}"/>
          </ac:spMkLst>
        </pc:spChg>
        <pc:spChg chg="add del mod">
          <ac:chgData name="Mondy LEE" userId="5d211252-f02d-4053-8227-6269f0a4a41a" providerId="ADAL" clId="{6AADC578-83A8-4516-9200-A85C79ECA0C7}" dt="2026-07-24T06:25:22.772" v="1551" actId="26606"/>
          <ac:spMkLst>
            <pc:docMk/>
            <pc:sldMk cId="2171974550" sldId="500"/>
            <ac:spMk id="12" creationId="{09293592-A247-DA5F-A858-FF835B66A957}"/>
          </ac:spMkLst>
        </pc:spChg>
        <pc:spChg chg="add del mod">
          <ac:chgData name="Mondy LEE" userId="5d211252-f02d-4053-8227-6269f0a4a41a" providerId="ADAL" clId="{6AADC578-83A8-4516-9200-A85C79ECA0C7}" dt="2026-07-24T06:26:02.697" v="1559" actId="478"/>
          <ac:spMkLst>
            <pc:docMk/>
            <pc:sldMk cId="2171974550" sldId="500"/>
            <ac:spMk id="13" creationId="{6C5674A2-D8FF-1346-3EFC-D71A45904FF7}"/>
          </ac:spMkLst>
        </pc:spChg>
        <pc:spChg chg="add del mod">
          <ac:chgData name="Mondy LEE" userId="5d211252-f02d-4053-8227-6269f0a4a41a" providerId="ADAL" clId="{6AADC578-83A8-4516-9200-A85C79ECA0C7}" dt="2026-07-24T06:25:31.687" v="1553" actId="26606"/>
          <ac:spMkLst>
            <pc:docMk/>
            <pc:sldMk cId="2171974550" sldId="500"/>
            <ac:spMk id="14" creationId="{764BEA17-D94D-0A25-9195-1F6C83C94298}"/>
          </ac:spMkLst>
        </pc:spChg>
        <pc:spChg chg="add mod">
          <ac:chgData name="Mondy LEE" userId="5d211252-f02d-4053-8227-6269f0a4a41a" providerId="ADAL" clId="{6AADC578-83A8-4516-9200-A85C79ECA0C7}" dt="2026-07-24T07:26:37.638" v="2368" actId="108"/>
          <ac:spMkLst>
            <pc:docMk/>
            <pc:sldMk cId="2171974550" sldId="500"/>
            <ac:spMk id="15" creationId="{DC5C536B-8E66-36DA-1196-5422C2C48993}"/>
          </ac:spMkLst>
        </pc:spChg>
        <pc:spChg chg="add del mod">
          <ac:chgData name="Mondy LEE" userId="5d211252-f02d-4053-8227-6269f0a4a41a" providerId="ADAL" clId="{6AADC578-83A8-4516-9200-A85C79ECA0C7}" dt="2026-07-24T06:25:37.774" v="1555" actId="478"/>
          <ac:spMkLst>
            <pc:docMk/>
            <pc:sldMk cId="2171974550" sldId="500"/>
            <ac:spMk id="16" creationId="{7B68F9FE-D956-85D6-2F5D-E5AAC581B782}"/>
          </ac:spMkLst>
        </pc:spChg>
        <pc:graphicFrameChg chg="add mod">
          <ac:chgData name="Mondy LEE" userId="5d211252-f02d-4053-8227-6269f0a4a41a" providerId="ADAL" clId="{6AADC578-83A8-4516-9200-A85C79ECA0C7}" dt="2026-07-24T07:25:00.706" v="2333"/>
          <ac:graphicFrameMkLst>
            <pc:docMk/>
            <pc:sldMk cId="2171974550" sldId="500"/>
            <ac:graphicFrameMk id="4" creationId="{C8E3AA07-867F-D42D-EBB2-0C097DC3EC2E}"/>
          </ac:graphicFrameMkLst>
        </pc:graphicFrameChg>
        <pc:graphicFrameChg chg="add mod modGraphic">
          <ac:chgData name="Mondy LEE" userId="5d211252-f02d-4053-8227-6269f0a4a41a" providerId="ADAL" clId="{6AADC578-83A8-4516-9200-A85C79ECA0C7}" dt="2026-07-24T07:26:23.826" v="2367" actId="1038"/>
          <ac:graphicFrameMkLst>
            <pc:docMk/>
            <pc:sldMk cId="2171974550" sldId="500"/>
            <ac:graphicFrameMk id="5" creationId="{5F19E5AC-02DF-1B28-F366-319E4387DCF9}"/>
          </ac:graphicFrameMkLst>
        </pc:graphicFrameChg>
        <pc:graphicFrameChg chg="add del mod modGraphic">
          <ac:chgData name="Mondy LEE" userId="5d211252-f02d-4053-8227-6269f0a4a41a" providerId="ADAL" clId="{6AADC578-83A8-4516-9200-A85C79ECA0C7}" dt="2026-07-24T07:24:58.607" v="2332" actId="478"/>
          <ac:graphicFrameMkLst>
            <pc:docMk/>
            <pc:sldMk cId="2171974550" sldId="500"/>
            <ac:graphicFrameMk id="7" creationId="{FD33ADB4-819F-27FE-6663-FE67302FF481}"/>
          </ac:graphicFrameMkLst>
        </pc:graphicFrameChg>
        <pc:picChg chg="add del mod">
          <ac:chgData name="Mondy LEE" userId="5d211252-f02d-4053-8227-6269f0a4a41a" providerId="ADAL" clId="{6AADC578-83A8-4516-9200-A85C79ECA0C7}" dt="2026-07-24T06:23:29.759" v="1548" actId="478"/>
          <ac:picMkLst>
            <pc:docMk/>
            <pc:sldMk cId="2171974550" sldId="500"/>
            <ac:picMk id="6" creationId="{D226F71A-9867-4526-E1F5-8DC0C1DF6E57}"/>
          </ac:picMkLst>
        </pc:picChg>
      </pc:sldChg>
      <pc:sldChg chg="modSp add mod ord">
        <pc:chgData name="Mondy LEE" userId="5d211252-f02d-4053-8227-6269f0a4a41a" providerId="ADAL" clId="{6AADC578-83A8-4516-9200-A85C79ECA0C7}" dt="2026-07-24T07:04:42.413" v="2331" actId="115"/>
        <pc:sldMkLst>
          <pc:docMk/>
          <pc:sldMk cId="3731205176" sldId="501"/>
        </pc:sldMkLst>
        <pc:spChg chg="mod">
          <ac:chgData name="Mondy LEE" userId="5d211252-f02d-4053-8227-6269f0a4a41a" providerId="ADAL" clId="{6AADC578-83A8-4516-9200-A85C79ECA0C7}" dt="2026-07-24T06:50:04.067" v="2008" actId="20577"/>
          <ac:spMkLst>
            <pc:docMk/>
            <pc:sldMk cId="3731205176" sldId="501"/>
            <ac:spMk id="2" creationId="{D4349D25-8101-ACEE-5F29-D3D33ED44FAA}"/>
          </ac:spMkLst>
        </pc:spChg>
        <pc:spChg chg="mod">
          <ac:chgData name="Mondy LEE" userId="5d211252-f02d-4053-8227-6269f0a4a41a" providerId="ADAL" clId="{6AADC578-83A8-4516-9200-A85C79ECA0C7}" dt="2026-07-24T07:04:42.413" v="2331" actId="115"/>
          <ac:spMkLst>
            <pc:docMk/>
            <pc:sldMk cId="3731205176" sldId="501"/>
            <ac:spMk id="5" creationId="{918568C8-BD31-F9F5-B4B1-0358B67FDC26}"/>
          </ac:spMkLst>
        </pc:spChg>
      </pc:sldChg>
      <pc:sldChg chg="modSp add mod">
        <pc:chgData name="Mondy LEE" userId="5d211252-f02d-4053-8227-6269f0a4a41a" providerId="ADAL" clId="{6AADC578-83A8-4516-9200-A85C79ECA0C7}" dt="2026-07-24T07:31:35.780" v="2439" actId="113"/>
        <pc:sldMkLst>
          <pc:docMk/>
          <pc:sldMk cId="2759975464" sldId="502"/>
        </pc:sldMkLst>
        <pc:spChg chg="mod">
          <ac:chgData name="Mondy LEE" userId="5d211252-f02d-4053-8227-6269f0a4a41a" providerId="ADAL" clId="{6AADC578-83A8-4516-9200-A85C79ECA0C7}" dt="2026-07-24T07:28:53.788" v="2418" actId="20577"/>
          <ac:spMkLst>
            <pc:docMk/>
            <pc:sldMk cId="2759975464" sldId="502"/>
            <ac:spMk id="2" creationId="{99923A5D-C40B-4B8D-E59F-A3D5ABF2092D}"/>
          </ac:spMkLst>
        </pc:spChg>
        <pc:spChg chg="mod">
          <ac:chgData name="Mondy LEE" userId="5d211252-f02d-4053-8227-6269f0a4a41a" providerId="ADAL" clId="{6AADC578-83A8-4516-9200-A85C79ECA0C7}" dt="2026-07-24T07:31:35.780" v="2439" actId="113"/>
          <ac:spMkLst>
            <pc:docMk/>
            <pc:sldMk cId="2759975464" sldId="502"/>
            <ac:spMk id="5" creationId="{AC706E45-7734-C7E0-D570-857D73214E60}"/>
          </ac:spMkLst>
        </pc:spChg>
      </pc:sldChg>
      <pc:sldChg chg="modSp add mod">
        <pc:chgData name="Mondy LEE" userId="5d211252-f02d-4053-8227-6269f0a4a41a" providerId="ADAL" clId="{6AADC578-83A8-4516-9200-A85C79ECA0C7}" dt="2026-07-24T07:59:55.942" v="2570" actId="12"/>
        <pc:sldMkLst>
          <pc:docMk/>
          <pc:sldMk cId="3173359313" sldId="503"/>
        </pc:sldMkLst>
        <pc:spChg chg="mod">
          <ac:chgData name="Mondy LEE" userId="5d211252-f02d-4053-8227-6269f0a4a41a" providerId="ADAL" clId="{6AADC578-83A8-4516-9200-A85C79ECA0C7}" dt="2026-07-24T07:36:03.843" v="2490" actId="1035"/>
          <ac:spMkLst>
            <pc:docMk/>
            <pc:sldMk cId="3173359313" sldId="503"/>
            <ac:spMk id="2" creationId="{C311695D-BB58-7A96-00F3-8C0265261B19}"/>
          </ac:spMkLst>
        </pc:spChg>
        <pc:spChg chg="mod">
          <ac:chgData name="Mondy LEE" userId="5d211252-f02d-4053-8227-6269f0a4a41a" providerId="ADAL" clId="{6AADC578-83A8-4516-9200-A85C79ECA0C7}" dt="2026-07-24T07:59:55.942" v="2570" actId="12"/>
          <ac:spMkLst>
            <pc:docMk/>
            <pc:sldMk cId="3173359313" sldId="503"/>
            <ac:spMk id="5" creationId="{0D9C4F9A-C3EB-E1E4-08D9-3BEA102FCE30}"/>
          </ac:spMkLst>
        </pc:spChg>
      </pc:sldChg>
      <pc:sldChg chg="del">
        <pc:chgData name="Mondy LEE" userId="5d211252-f02d-4053-8227-6269f0a4a41a" providerId="ADAL" clId="{6AADC578-83A8-4516-9200-A85C79ECA0C7}" dt="2026-07-24T03:51:41.222" v="22" actId="47"/>
        <pc:sldMkLst>
          <pc:docMk/>
          <pc:sldMk cId="1869337426" sldId="514"/>
        </pc:sldMkLst>
      </pc:sldChg>
      <pc:sldChg chg="del">
        <pc:chgData name="Mondy LEE" userId="5d211252-f02d-4053-8227-6269f0a4a41a" providerId="ADAL" clId="{6AADC578-83A8-4516-9200-A85C79ECA0C7}" dt="2026-07-24T03:51:08.958" v="16" actId="47"/>
        <pc:sldMkLst>
          <pc:docMk/>
          <pc:sldMk cId="3623561440" sldId="515"/>
        </pc:sldMkLst>
      </pc:sldChg>
      <pc:sldChg chg="del">
        <pc:chgData name="Mondy LEE" userId="5d211252-f02d-4053-8227-6269f0a4a41a" providerId="ADAL" clId="{6AADC578-83A8-4516-9200-A85C79ECA0C7}" dt="2026-07-24T03:51:09.602" v="17" actId="47"/>
        <pc:sldMkLst>
          <pc:docMk/>
          <pc:sldMk cId="1712806735" sldId="516"/>
        </pc:sldMkLst>
      </pc:sldChg>
      <pc:sldChg chg="del">
        <pc:chgData name="Mondy LEE" userId="5d211252-f02d-4053-8227-6269f0a4a41a" providerId="ADAL" clId="{6AADC578-83A8-4516-9200-A85C79ECA0C7}" dt="2026-07-24T03:51:10.543" v="18" actId="47"/>
        <pc:sldMkLst>
          <pc:docMk/>
          <pc:sldMk cId="1801558658" sldId="517"/>
        </pc:sldMkLst>
      </pc:sldChg>
      <pc:sldChg chg="del">
        <pc:chgData name="Mondy LEE" userId="5d211252-f02d-4053-8227-6269f0a4a41a" providerId="ADAL" clId="{6AADC578-83A8-4516-9200-A85C79ECA0C7}" dt="2026-07-24T03:51:43.987" v="25" actId="47"/>
        <pc:sldMkLst>
          <pc:docMk/>
          <pc:sldMk cId="2549943201" sldId="518"/>
        </pc:sldMkLst>
      </pc:sldChg>
      <pc:sldChg chg="del">
        <pc:chgData name="Mondy LEE" userId="5d211252-f02d-4053-8227-6269f0a4a41a" providerId="ADAL" clId="{6AADC578-83A8-4516-9200-A85C79ECA0C7}" dt="2026-07-24T03:51:45.041" v="26" actId="47"/>
        <pc:sldMkLst>
          <pc:docMk/>
          <pc:sldMk cId="1970349618" sldId="519"/>
        </pc:sldMkLst>
      </pc:sldChg>
      <pc:sldChg chg="del">
        <pc:chgData name="Mondy LEE" userId="5d211252-f02d-4053-8227-6269f0a4a41a" providerId="ADAL" clId="{6AADC578-83A8-4516-9200-A85C79ECA0C7}" dt="2026-07-24T03:51:45.895" v="27" actId="47"/>
        <pc:sldMkLst>
          <pc:docMk/>
          <pc:sldMk cId="821664203" sldId="520"/>
        </pc:sldMkLst>
      </pc:sldChg>
      <pc:sldChg chg="del">
        <pc:chgData name="Mondy LEE" userId="5d211252-f02d-4053-8227-6269f0a4a41a" providerId="ADAL" clId="{6AADC578-83A8-4516-9200-A85C79ECA0C7}" dt="2026-07-24T03:51:47.153" v="28" actId="47"/>
        <pc:sldMkLst>
          <pc:docMk/>
          <pc:sldMk cId="4117792979" sldId="521"/>
        </pc:sldMkLst>
      </pc:sldChg>
      <pc:sldChg chg="del">
        <pc:chgData name="Mondy LEE" userId="5d211252-f02d-4053-8227-6269f0a4a41a" providerId="ADAL" clId="{6AADC578-83A8-4516-9200-A85C79ECA0C7}" dt="2026-07-24T03:51:47.855" v="29" actId="47"/>
        <pc:sldMkLst>
          <pc:docMk/>
          <pc:sldMk cId="1449038729" sldId="522"/>
        </pc:sldMkLst>
      </pc:sldChg>
      <pc:sldChg chg="del">
        <pc:chgData name="Mondy LEE" userId="5d211252-f02d-4053-8227-6269f0a4a41a" providerId="ADAL" clId="{6AADC578-83A8-4516-9200-A85C79ECA0C7}" dt="2026-07-24T03:51:49.456" v="30" actId="47"/>
        <pc:sldMkLst>
          <pc:docMk/>
          <pc:sldMk cId="2506178816" sldId="523"/>
        </pc:sldMkLst>
      </pc:sldChg>
      <pc:sldChg chg="del">
        <pc:chgData name="Mondy LEE" userId="5d211252-f02d-4053-8227-6269f0a4a41a" providerId="ADAL" clId="{6AADC578-83A8-4516-9200-A85C79ECA0C7}" dt="2026-07-24T03:50:34.346" v="0" actId="47"/>
        <pc:sldMkLst>
          <pc:docMk/>
          <pc:sldMk cId="3056071405" sldId="2007579560"/>
        </pc:sldMkLst>
      </pc:sldChg>
      <pc:sldChg chg="del">
        <pc:chgData name="Mondy LEE" userId="5d211252-f02d-4053-8227-6269f0a4a41a" providerId="ADAL" clId="{6AADC578-83A8-4516-9200-A85C79ECA0C7}" dt="2026-07-24T03:51:06.267" v="13" actId="47"/>
        <pc:sldMkLst>
          <pc:docMk/>
          <pc:sldMk cId="31622501" sldId="2007579561"/>
        </pc:sldMkLst>
      </pc:sldChg>
      <pc:sldChg chg="del">
        <pc:chgData name="Mondy LEE" userId="5d211252-f02d-4053-8227-6269f0a4a41a" providerId="ADAL" clId="{6AADC578-83A8-4516-9200-A85C79ECA0C7}" dt="2026-07-24T03:51:41.924" v="23" actId="47"/>
        <pc:sldMkLst>
          <pc:docMk/>
          <pc:sldMk cId="3182623437" sldId="2007579571"/>
        </pc:sldMkLst>
      </pc:sldChg>
      <pc:sldChg chg="del">
        <pc:chgData name="Mondy LEE" userId="5d211252-f02d-4053-8227-6269f0a4a41a" providerId="ADAL" clId="{6AADC578-83A8-4516-9200-A85C79ECA0C7}" dt="2026-07-24T03:51:06.980" v="14" actId="47"/>
        <pc:sldMkLst>
          <pc:docMk/>
          <pc:sldMk cId="93018573" sldId="2007579572"/>
        </pc:sldMkLst>
      </pc:sldChg>
      <pc:sldMasterChg chg="del delSldLayout">
        <pc:chgData name="Mondy LEE" userId="5d211252-f02d-4053-8227-6269f0a4a41a" providerId="ADAL" clId="{6AADC578-83A8-4516-9200-A85C79ECA0C7}" dt="2026-07-24T03:51:49.456" v="30" actId="47"/>
        <pc:sldMasterMkLst>
          <pc:docMk/>
          <pc:sldMasterMk cId="107640210" sldId="2147483721"/>
        </pc:sldMasterMkLst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2044844337" sldId="2147483722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1515421375" sldId="2147483723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3660249779" sldId="2147483724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1534530163" sldId="2147483725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1735062050" sldId="2147483726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3947541044" sldId="2147483727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1656163096" sldId="2147483728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658960709" sldId="2147483729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2391555997" sldId="2147483730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1480039593" sldId="2147483731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1912541843" sldId="2147483732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3470909130" sldId="2147483733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450869503" sldId="2147483734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151166951" sldId="2147483735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339897623" sldId="2147483736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2445597452" sldId="2147483737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537428025" sldId="2147483738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3522381782" sldId="2147483739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4069555967" sldId="2147483740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790872903" sldId="2147483741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2254095103" sldId="2147483742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3078835863" sldId="2147483743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2614385785" sldId="2147483744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3957912380" sldId="2147483745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2702101856" sldId="2147483746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557254449" sldId="2147483747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2405112961" sldId="2147483748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2360116404" sldId="2147483749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3754502068" sldId="2147483750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169733222" sldId="2147483751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3919807755" sldId="2147483752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3118275458" sldId="2147483753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2025217774" sldId="2147483754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2451716156" sldId="2147483755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3334684834" sldId="2147483756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4021129772" sldId="2147483757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174601489" sldId="2147483758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598512950" sldId="2147483759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1781416091" sldId="2147483760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1776441143" sldId="2147483761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3562311149" sldId="2147483762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1908701552" sldId="2147483763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2430293484" sldId="2147483764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677862842" sldId="2147483765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3182343704" sldId="2147483766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1139895976" sldId="2147483767"/>
          </pc:sldLayoutMkLst>
        </pc:sldLayoutChg>
        <pc:sldLayoutChg chg="del">
          <pc:chgData name="Mondy LEE" userId="5d211252-f02d-4053-8227-6269f0a4a41a" providerId="ADAL" clId="{6AADC578-83A8-4516-9200-A85C79ECA0C7}" dt="2026-07-24T03:51:49.456" v="30" actId="47"/>
          <pc:sldLayoutMkLst>
            <pc:docMk/>
            <pc:sldMasterMk cId="107640210" sldId="2147483721"/>
            <pc:sldLayoutMk cId="1599330400" sldId="2147483768"/>
          </pc:sldLayoutMkLst>
        </pc:sldLayoutChg>
      </pc:sldMasterChg>
    </pc:docChg>
  </pc:docChgLst>
  <pc:docChgLst>
    <pc:chgData name="Candy Lee" userId="S::kicandy@hku.hk::0b537400-5832-4d26-a050-a1951ed9cce7" providerId="AD" clId="Web-{B89DF51B-75D8-C2C7-3B01-80425ABFB693}"/>
    <pc:docChg chg="modSld">
      <pc:chgData name="Candy Lee" userId="S::kicandy@hku.hk::0b537400-5832-4d26-a050-a1951ed9cce7" providerId="AD" clId="Web-{B89DF51B-75D8-C2C7-3B01-80425ABFB693}" dt="2026-07-24T08:04:50.343" v="5" actId="1076"/>
      <pc:docMkLst>
        <pc:docMk/>
      </pc:docMkLst>
      <pc:sldChg chg="modSp">
        <pc:chgData name="Candy Lee" userId="S::kicandy@hku.hk::0b537400-5832-4d26-a050-a1951ed9cce7" providerId="AD" clId="Web-{B89DF51B-75D8-C2C7-3B01-80425ABFB693}" dt="2026-07-24T08:04:28.108" v="2" actId="1076"/>
        <pc:sldMkLst>
          <pc:docMk/>
          <pc:sldMk cId="2759975464" sldId="502"/>
        </pc:sldMkLst>
        <pc:spChg chg="mod">
          <ac:chgData name="Candy Lee" userId="S::kicandy@hku.hk::0b537400-5832-4d26-a050-a1951ed9cce7" providerId="AD" clId="Web-{B89DF51B-75D8-C2C7-3B01-80425ABFB693}" dt="2026-07-24T08:04:28.108" v="2" actId="1076"/>
          <ac:spMkLst>
            <pc:docMk/>
            <pc:sldMk cId="2759975464" sldId="502"/>
            <ac:spMk id="5" creationId="{AC706E45-7734-C7E0-D570-857D73214E60}"/>
          </ac:spMkLst>
        </pc:spChg>
      </pc:sldChg>
      <pc:sldChg chg="modSp">
        <pc:chgData name="Candy Lee" userId="S::kicandy@hku.hk::0b537400-5832-4d26-a050-a1951ed9cce7" providerId="AD" clId="Web-{B89DF51B-75D8-C2C7-3B01-80425ABFB693}" dt="2026-07-24T08:04:50.343" v="5" actId="1076"/>
        <pc:sldMkLst>
          <pc:docMk/>
          <pc:sldMk cId="3173359313" sldId="503"/>
        </pc:sldMkLst>
        <pc:spChg chg="mod">
          <ac:chgData name="Candy Lee" userId="S::kicandy@hku.hk::0b537400-5832-4d26-a050-a1951ed9cce7" providerId="AD" clId="Web-{B89DF51B-75D8-C2C7-3B01-80425ABFB693}" dt="2026-07-24T08:04:50.300" v="4" actId="1076"/>
          <ac:spMkLst>
            <pc:docMk/>
            <pc:sldMk cId="3173359313" sldId="503"/>
            <ac:spMk id="2" creationId="{C311695D-BB58-7A96-00F3-8C0265261B19}"/>
          </ac:spMkLst>
        </pc:spChg>
        <pc:spChg chg="mod">
          <ac:chgData name="Candy Lee" userId="S::kicandy@hku.hk::0b537400-5832-4d26-a050-a1951ed9cce7" providerId="AD" clId="Web-{B89DF51B-75D8-C2C7-3B01-80425ABFB693}" dt="2026-07-24T08:04:50.343" v="5" actId="1076"/>
          <ac:spMkLst>
            <pc:docMk/>
            <pc:sldMk cId="3173359313" sldId="503"/>
            <ac:spMk id="5" creationId="{0D9C4F9A-C3EB-E1E4-08D9-3BEA102FCE3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ptos" panose="020B0004020202020204" pitchFamily="34" charset="0"/>
              </a:defRPr>
            </a:lvl1pPr>
          </a:lstStyle>
          <a:p>
            <a:fld id="{E29DC52A-86C4-3648-A030-D27A17F5683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ptos" panose="020B0004020202020204" pitchFamily="34" charset="0"/>
              </a:defRPr>
            </a:lvl1pPr>
          </a:lstStyle>
          <a:p>
            <a:fld id="{E70B4A30-F340-304D-9A7F-4707718D8D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601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1" name="Rectangle 25"/>
          <p:cNvSpPr>
            <a:spLocks noGrp="1" noChangeArrowheads="1"/>
          </p:cNvSpPr>
          <p:nvPr>
            <p:ph type="ctrTitle"/>
          </p:nvPr>
        </p:nvSpPr>
        <p:spPr>
          <a:xfrm>
            <a:off x="914400" y="1752600"/>
            <a:ext cx="10363200" cy="1112838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 altLang="zh-TW"/>
              <a:t>Click to edit Master title style</a:t>
            </a:r>
            <a:endParaRPr lang="en-US" altLang="zh-TW"/>
          </a:p>
        </p:txBody>
      </p:sp>
      <p:sp>
        <p:nvSpPr>
          <p:cNvPr id="4122" name="Rectangle 26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581400"/>
            <a:ext cx="8534400" cy="1752600"/>
          </a:xfrm>
        </p:spPr>
        <p:txBody>
          <a:bodyPr/>
          <a:lstStyle>
            <a:lvl1pPr marL="0" indent="0" algn="ctr">
              <a:buFont typeface="Wingdings" pitchFamily="-112" charset="2"/>
              <a:buNone/>
              <a:defRPr/>
            </a:lvl1pPr>
          </a:lstStyle>
          <a:p>
            <a:r>
              <a:rPr lang="en-GB" altLang="zh-TW"/>
              <a:t>Click to edit Master subtitle style</a:t>
            </a:r>
            <a:endParaRPr lang="en-US" altLang="zh-TW"/>
          </a:p>
        </p:txBody>
      </p:sp>
      <p:sp>
        <p:nvSpPr>
          <p:cNvPr id="4123" name="Rectangle 27"/>
          <p:cNvSpPr>
            <a:spLocks noGrp="1" noChangeArrowheads="1"/>
          </p:cNvSpPr>
          <p:nvPr>
            <p:ph type="dt" sz="half" idx="2"/>
          </p:nvPr>
        </p:nvSpPr>
        <p:spPr>
          <a:xfrm>
            <a:off x="1016000" y="6400800"/>
            <a:ext cx="2540000" cy="3048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C7275CD2-51C2-4BAE-B63B-7458B63633CB}" type="datetime1">
              <a:rPr lang="en-HK" altLang="zh-HK" smtClean="0"/>
              <a:t>24/7/2026</a:t>
            </a:fld>
            <a:endParaRPr lang="en-US"/>
          </a:p>
        </p:txBody>
      </p:sp>
      <p:sp>
        <p:nvSpPr>
          <p:cNvPr id="4124" name="Rectangle 28"/>
          <p:cNvSpPr>
            <a:spLocks noGrp="1" noChangeArrowheads="1"/>
          </p:cNvSpPr>
          <p:nvPr>
            <p:ph type="ftr" sz="quarter" idx="3"/>
          </p:nvPr>
        </p:nvSpPr>
        <p:spPr>
          <a:xfrm>
            <a:off x="4572000" y="6400800"/>
            <a:ext cx="3860800" cy="3048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I-School</a:t>
            </a:r>
          </a:p>
        </p:txBody>
      </p:sp>
      <p:sp>
        <p:nvSpPr>
          <p:cNvPr id="4125" name="Rectangle 2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9550400" y="6400800"/>
            <a:ext cx="2540000" cy="3048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6AD4268C-A1D2-AA49-9A10-A676BD2A7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16057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ja-JP"/>
              <a:t>Click to edit Master title style</a:t>
            </a:r>
            <a:endParaRPr lang="ja-JP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GB" altLang="ja-JP"/>
              <a:t>Click to edit Master text styles</a:t>
            </a:r>
          </a:p>
          <a:p>
            <a:pPr lvl="1"/>
            <a:r>
              <a:rPr lang="en-GB" altLang="ja-JP"/>
              <a:t>Second level</a:t>
            </a:r>
          </a:p>
          <a:p>
            <a:pPr lvl="2"/>
            <a:r>
              <a:rPr lang="en-GB" altLang="ja-JP"/>
              <a:t>Third level</a:t>
            </a:r>
          </a:p>
          <a:p>
            <a:pPr lvl="3"/>
            <a:r>
              <a:rPr lang="en-GB" altLang="ja-JP"/>
              <a:t>Fourth level</a:t>
            </a:r>
          </a:p>
          <a:p>
            <a:pPr lvl="4"/>
            <a:r>
              <a:rPr lang="en-GB" altLang="ja-JP"/>
              <a:t>Fifth level</a:t>
            </a:r>
            <a:endParaRPr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3017" y="6535738"/>
            <a:ext cx="2702983" cy="322263"/>
          </a:xfrm>
        </p:spPr>
        <p:txBody>
          <a:bodyPr/>
          <a:lstStyle>
            <a:lvl1pPr>
              <a:defRPr/>
            </a:lvl1pPr>
          </a:lstStyle>
          <a:p>
            <a:fld id="{FE04D497-BF6E-411A-8197-47F65BA0C4F1}" type="datetime1">
              <a:rPr lang="en-HK" altLang="zh-HK" smtClean="0"/>
              <a:t>24/7/2026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I-School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6AD4268C-A1D2-AA49-9A10-A676BD2A7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745087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6400" y="381000"/>
            <a:ext cx="2590800" cy="5715000"/>
          </a:xfrm>
        </p:spPr>
        <p:txBody>
          <a:bodyPr vert="eaVert"/>
          <a:lstStyle/>
          <a:p>
            <a:r>
              <a:rPr lang="en-GB" altLang="ja-JP"/>
              <a:t>Click to edit Master title style</a:t>
            </a:r>
            <a:endParaRPr lang="ja-JP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381000"/>
            <a:ext cx="7569200" cy="5715000"/>
          </a:xfrm>
        </p:spPr>
        <p:txBody>
          <a:bodyPr vert="eaVert"/>
          <a:lstStyle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GB" altLang="ja-JP"/>
              <a:t>Click to edit Master text styles</a:t>
            </a:r>
          </a:p>
          <a:p>
            <a:pPr lvl="1"/>
            <a:r>
              <a:rPr lang="en-GB" altLang="ja-JP"/>
              <a:t>Second level</a:t>
            </a:r>
          </a:p>
          <a:p>
            <a:pPr lvl="2"/>
            <a:r>
              <a:rPr lang="en-GB" altLang="ja-JP"/>
              <a:t>Third level</a:t>
            </a:r>
          </a:p>
          <a:p>
            <a:pPr lvl="3"/>
            <a:r>
              <a:rPr lang="en-GB" altLang="ja-JP"/>
              <a:t>Fourth level</a:t>
            </a:r>
          </a:p>
          <a:p>
            <a:pPr lvl="4"/>
            <a:r>
              <a:rPr lang="en-GB" altLang="ja-JP"/>
              <a:t>Fifth level</a:t>
            </a:r>
            <a:endParaRPr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3017" y="6535738"/>
            <a:ext cx="2702983" cy="322263"/>
          </a:xfrm>
        </p:spPr>
        <p:txBody>
          <a:bodyPr/>
          <a:lstStyle>
            <a:lvl1pPr>
              <a:defRPr/>
            </a:lvl1pPr>
          </a:lstStyle>
          <a:p>
            <a:fld id="{9C9BD14E-F35C-4E1F-9A6D-F3BC59806A88}" type="datetime1">
              <a:rPr lang="en-HK" altLang="zh-HK" smtClean="0"/>
              <a:t>24/7/2026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I-School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6AD4268C-A1D2-AA49-9A10-A676BD2A7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4057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81000"/>
            <a:ext cx="10363200" cy="609600"/>
          </a:xfrm>
        </p:spPr>
        <p:txBody>
          <a:bodyPr/>
          <a:lstStyle/>
          <a:p>
            <a:r>
              <a:rPr lang="en-GB" altLang="ja-JP"/>
              <a:t>Click to edit Master title style</a:t>
            </a:r>
            <a:endParaRPr lang="ja-JP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143000"/>
            <a:ext cx="10363200" cy="2400300"/>
          </a:xfrm>
        </p:spPr>
        <p:txBody>
          <a:bodyPr/>
          <a:lstStyle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GB" altLang="ja-JP"/>
              <a:t>Click to edit Master text styles</a:t>
            </a:r>
          </a:p>
          <a:p>
            <a:pPr lvl="1"/>
            <a:r>
              <a:rPr lang="en-GB" altLang="ja-JP"/>
              <a:t>Second level</a:t>
            </a:r>
          </a:p>
          <a:p>
            <a:pPr lvl="2"/>
            <a:r>
              <a:rPr lang="en-GB" altLang="ja-JP"/>
              <a:t>Third level</a:t>
            </a:r>
          </a:p>
          <a:p>
            <a:pPr lvl="3"/>
            <a:r>
              <a:rPr lang="en-GB" altLang="ja-JP"/>
              <a:t>Fourth level</a:t>
            </a:r>
          </a:p>
          <a:p>
            <a:pPr lvl="4"/>
            <a:r>
              <a:rPr lang="en-GB" altLang="ja-JP"/>
              <a:t>Fifth level</a:t>
            </a:r>
            <a:endParaRPr lang="ja-JP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0" y="3695700"/>
            <a:ext cx="10363200" cy="2400300"/>
          </a:xfrm>
        </p:spPr>
        <p:txBody>
          <a:bodyPr/>
          <a:lstStyle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GB" altLang="ja-JP"/>
              <a:t>Click to edit Master text styles</a:t>
            </a:r>
          </a:p>
          <a:p>
            <a:pPr lvl="1"/>
            <a:r>
              <a:rPr lang="en-GB" altLang="ja-JP"/>
              <a:t>Second level</a:t>
            </a:r>
          </a:p>
          <a:p>
            <a:pPr lvl="2"/>
            <a:r>
              <a:rPr lang="en-GB" altLang="ja-JP"/>
              <a:t>Third level</a:t>
            </a:r>
          </a:p>
          <a:p>
            <a:pPr lvl="3"/>
            <a:r>
              <a:rPr lang="en-GB" altLang="ja-JP"/>
              <a:t>Fourth level</a:t>
            </a:r>
          </a:p>
          <a:p>
            <a:pPr lvl="4"/>
            <a:r>
              <a:rPr lang="en-GB" altLang="ja-JP"/>
              <a:t>Fifth level</a:t>
            </a:r>
            <a:endParaRPr lang="ja-JP" alt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853017" y="6535738"/>
            <a:ext cx="2702983" cy="322263"/>
          </a:xfrm>
        </p:spPr>
        <p:txBody>
          <a:bodyPr/>
          <a:lstStyle/>
          <a:p>
            <a:fld id="{4582767A-0DA6-4537-BCB5-53F7086D350E}" type="datetime1">
              <a:rPr lang="en-HK" altLang="zh-HK" smtClean="0"/>
              <a:t>24/7/2026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0" y="6535738"/>
            <a:ext cx="3860800" cy="304800"/>
          </a:xfrm>
        </p:spPr>
        <p:txBody>
          <a:bodyPr/>
          <a:lstStyle/>
          <a:p>
            <a:r>
              <a:rPr lang="en-US"/>
              <a:t>I-School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50400" y="6535738"/>
            <a:ext cx="2540000" cy="304800"/>
          </a:xfrm>
        </p:spPr>
        <p:txBody>
          <a:bodyPr/>
          <a:lstStyle>
            <a:lvl1pPr>
              <a:defRPr smtClean="0"/>
            </a:lvl1pPr>
          </a:lstStyle>
          <a:p>
            <a:fld id="{6AD4268C-A1D2-AA49-9A10-A676BD2A7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30715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ja-JP"/>
              <a:t>Click to edit Master title style</a:t>
            </a:r>
            <a:endParaRPr lang="ja-JP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GB" altLang="ja-JP"/>
              <a:t>Click to edit Master text styles</a:t>
            </a:r>
          </a:p>
          <a:p>
            <a:pPr lvl="1"/>
            <a:r>
              <a:rPr lang="en-GB" altLang="ja-JP"/>
              <a:t>Second level</a:t>
            </a:r>
          </a:p>
          <a:p>
            <a:pPr lvl="2"/>
            <a:r>
              <a:rPr lang="en-GB" altLang="ja-JP"/>
              <a:t>Third level</a:t>
            </a:r>
          </a:p>
          <a:p>
            <a:pPr lvl="3"/>
            <a:r>
              <a:rPr lang="en-GB" altLang="ja-JP"/>
              <a:t>Fourth level</a:t>
            </a:r>
          </a:p>
          <a:p>
            <a:pPr lvl="4"/>
            <a:r>
              <a:rPr lang="en-GB" altLang="ja-JP"/>
              <a:t>Fifth level</a:t>
            </a:r>
            <a:endParaRPr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3017" y="6535738"/>
            <a:ext cx="2702983" cy="322263"/>
          </a:xfrm>
        </p:spPr>
        <p:txBody>
          <a:bodyPr/>
          <a:lstStyle>
            <a:lvl1pPr>
              <a:defRPr/>
            </a:lvl1pPr>
          </a:lstStyle>
          <a:p>
            <a:fld id="{0CB702CD-B18C-417E-806B-1D4856FFA0EE}" type="datetime1">
              <a:rPr lang="en-HK" altLang="zh-HK" smtClean="0"/>
              <a:t>24/7/2026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I-School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6AD4268C-A1D2-AA49-9A10-A676BD2A7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85289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altLang="ja-JP"/>
              <a:t>Click to edit Master title style</a:t>
            </a:r>
            <a:endParaRPr lang="ja-JP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altLang="ja-JP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3017" y="6535738"/>
            <a:ext cx="2702983" cy="322263"/>
          </a:xfrm>
        </p:spPr>
        <p:txBody>
          <a:bodyPr/>
          <a:lstStyle>
            <a:lvl1pPr>
              <a:defRPr/>
            </a:lvl1pPr>
          </a:lstStyle>
          <a:p>
            <a:fld id="{7FAA51F3-27C7-4739-B1FB-5703B0ED6408}" type="datetime1">
              <a:rPr lang="en-HK" altLang="zh-HK" smtClean="0"/>
              <a:t>24/7/2026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I-School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6AD4268C-A1D2-AA49-9A10-A676BD2A7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559328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ja-JP"/>
              <a:t>Click to edit Master title style</a:t>
            </a:r>
            <a:endParaRPr lang="ja-JP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143000"/>
            <a:ext cx="5080000" cy="4953000"/>
          </a:xfrm>
        </p:spPr>
        <p:txBody>
          <a:bodyPr/>
          <a:lstStyle>
            <a:lvl1pPr>
              <a:defRPr sz="2800"/>
            </a:lvl1pPr>
            <a:lvl2pPr>
              <a:defRPr sz="2400" b="0" i="0"/>
            </a:lvl2pPr>
            <a:lvl3pPr>
              <a:defRPr sz="2000" b="0" i="0"/>
            </a:lvl3pPr>
            <a:lvl4pPr>
              <a:defRPr sz="1800" b="0" i="0"/>
            </a:lvl4pPr>
            <a:lvl5pPr>
              <a:defRPr sz="1800" b="0" i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altLang="ja-JP"/>
              <a:t>Click to edit Master text styles</a:t>
            </a:r>
          </a:p>
          <a:p>
            <a:pPr lvl="1"/>
            <a:r>
              <a:rPr lang="en-GB" altLang="ja-JP"/>
              <a:t>Second level</a:t>
            </a:r>
          </a:p>
          <a:p>
            <a:pPr lvl="2"/>
            <a:r>
              <a:rPr lang="en-GB" altLang="ja-JP"/>
              <a:t>Third level</a:t>
            </a:r>
          </a:p>
          <a:p>
            <a:pPr lvl="3"/>
            <a:r>
              <a:rPr lang="en-GB" altLang="ja-JP"/>
              <a:t>Fourth level</a:t>
            </a:r>
          </a:p>
          <a:p>
            <a:pPr lvl="4"/>
            <a:r>
              <a:rPr lang="en-GB" altLang="ja-JP"/>
              <a:t>Fifth level</a:t>
            </a:r>
            <a:endParaRPr lang="ja-JP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0" y="1143000"/>
            <a:ext cx="5080000" cy="4953000"/>
          </a:xfrm>
        </p:spPr>
        <p:txBody>
          <a:bodyPr/>
          <a:lstStyle>
            <a:lvl1pPr>
              <a:defRPr sz="2800"/>
            </a:lvl1pPr>
            <a:lvl2pPr>
              <a:defRPr sz="2400" b="0" i="0"/>
            </a:lvl2pPr>
            <a:lvl3pPr>
              <a:defRPr sz="2000" b="0" i="0"/>
            </a:lvl3pPr>
            <a:lvl4pPr>
              <a:defRPr sz="1800" b="0" i="0"/>
            </a:lvl4pPr>
            <a:lvl5pPr>
              <a:defRPr sz="1800" b="0" i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altLang="ja-JP"/>
              <a:t>Click to edit Master text styles</a:t>
            </a:r>
          </a:p>
          <a:p>
            <a:pPr lvl="1"/>
            <a:r>
              <a:rPr lang="en-GB" altLang="ja-JP"/>
              <a:t>Second level</a:t>
            </a:r>
          </a:p>
          <a:p>
            <a:pPr lvl="2"/>
            <a:r>
              <a:rPr lang="en-GB" altLang="ja-JP"/>
              <a:t>Third level</a:t>
            </a:r>
          </a:p>
          <a:p>
            <a:pPr lvl="3"/>
            <a:r>
              <a:rPr lang="en-GB" altLang="ja-JP"/>
              <a:t>Fourth level</a:t>
            </a:r>
          </a:p>
          <a:p>
            <a:pPr lvl="4"/>
            <a:r>
              <a:rPr lang="en-GB" altLang="ja-JP"/>
              <a:t>Fifth level</a:t>
            </a:r>
            <a:endParaRPr lang="ja-JP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53017" y="6535738"/>
            <a:ext cx="2702983" cy="322263"/>
          </a:xfrm>
        </p:spPr>
        <p:txBody>
          <a:bodyPr/>
          <a:lstStyle>
            <a:lvl1pPr>
              <a:defRPr/>
            </a:lvl1pPr>
          </a:lstStyle>
          <a:p>
            <a:fld id="{E9D73327-29E5-4940-B39A-A1709C0670AC}" type="datetime1">
              <a:rPr lang="en-HK" altLang="zh-HK" smtClean="0"/>
              <a:t>24/7/2026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I-School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6AD4268C-A1D2-AA49-9A10-A676BD2A7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998470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altLang="ja-JP"/>
              <a:t>Click to edit Master title style</a:t>
            </a:r>
            <a:endParaRPr lang="ja-JP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altLang="ja-JP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 b="0" i="0"/>
            </a:lvl2pPr>
            <a:lvl3pPr>
              <a:defRPr sz="18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altLang="ja-JP"/>
              <a:t>Click to edit Master text styles</a:t>
            </a:r>
          </a:p>
          <a:p>
            <a:pPr lvl="1"/>
            <a:r>
              <a:rPr lang="en-GB" altLang="ja-JP"/>
              <a:t>Second level</a:t>
            </a:r>
          </a:p>
          <a:p>
            <a:pPr lvl="2"/>
            <a:r>
              <a:rPr lang="en-GB" altLang="ja-JP"/>
              <a:t>Third level</a:t>
            </a:r>
          </a:p>
          <a:p>
            <a:pPr lvl="3"/>
            <a:r>
              <a:rPr lang="en-GB" altLang="ja-JP"/>
              <a:t>Fourth level</a:t>
            </a:r>
          </a:p>
          <a:p>
            <a:pPr lvl="4"/>
            <a:r>
              <a:rPr lang="en-GB" altLang="ja-JP"/>
              <a:t>Fifth level</a:t>
            </a:r>
            <a:endParaRPr lang="ja-JP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altLang="ja-JP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 b="0" i="0"/>
            </a:lvl2pPr>
            <a:lvl3pPr>
              <a:defRPr sz="1800" b="0" i="0"/>
            </a:lvl3pPr>
            <a:lvl4pPr>
              <a:defRPr sz="1600" b="0" i="0"/>
            </a:lvl4pPr>
            <a:lvl5pPr>
              <a:defRPr sz="1600" b="0" i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altLang="ja-JP"/>
              <a:t>Click to edit Master text styles</a:t>
            </a:r>
          </a:p>
          <a:p>
            <a:pPr lvl="1"/>
            <a:r>
              <a:rPr lang="en-GB" altLang="ja-JP"/>
              <a:t>Second level</a:t>
            </a:r>
          </a:p>
          <a:p>
            <a:pPr lvl="2"/>
            <a:r>
              <a:rPr lang="en-GB" altLang="ja-JP"/>
              <a:t>Third level</a:t>
            </a:r>
          </a:p>
          <a:p>
            <a:pPr lvl="3"/>
            <a:r>
              <a:rPr lang="en-GB" altLang="ja-JP"/>
              <a:t>Fourth level</a:t>
            </a:r>
          </a:p>
          <a:p>
            <a:pPr lvl="4"/>
            <a:r>
              <a:rPr lang="en-GB" altLang="ja-JP"/>
              <a:t>Fifth level</a:t>
            </a:r>
            <a:endParaRPr lang="ja-JP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53017" y="6535738"/>
            <a:ext cx="2702983" cy="322263"/>
          </a:xfrm>
        </p:spPr>
        <p:txBody>
          <a:bodyPr/>
          <a:lstStyle>
            <a:lvl1pPr>
              <a:defRPr/>
            </a:lvl1pPr>
          </a:lstStyle>
          <a:p>
            <a:fld id="{FEC12591-2F66-4574-8E83-41A0C42A719D}" type="datetime1">
              <a:rPr lang="en-HK" altLang="zh-HK" smtClean="0"/>
              <a:t>24/7/2026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I-School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6AD4268C-A1D2-AA49-9A10-A676BD2A7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404726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ja-JP"/>
              <a:t>Click to edit Master title style</a:t>
            </a:r>
            <a:endParaRPr lang="ja-JP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53017" y="6535738"/>
            <a:ext cx="2702983" cy="322263"/>
          </a:xfrm>
        </p:spPr>
        <p:txBody>
          <a:bodyPr/>
          <a:lstStyle>
            <a:lvl1pPr>
              <a:defRPr/>
            </a:lvl1pPr>
          </a:lstStyle>
          <a:p>
            <a:fld id="{EC94BB39-CEC1-4E0D-AF1F-116C2A06EFCB}" type="datetime1">
              <a:rPr lang="en-HK" altLang="zh-HK" smtClean="0"/>
              <a:t>24/7/2026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I-School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6AD4268C-A1D2-AA49-9A10-A676BD2A7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75677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53017" y="6535738"/>
            <a:ext cx="2702983" cy="322263"/>
          </a:xfrm>
        </p:spPr>
        <p:txBody>
          <a:bodyPr/>
          <a:lstStyle>
            <a:lvl1pPr>
              <a:defRPr/>
            </a:lvl1pPr>
          </a:lstStyle>
          <a:p>
            <a:fld id="{EE608829-B1F6-4FB8-84BC-74199B5C803C}" type="datetime1">
              <a:rPr lang="en-HK" altLang="zh-HK" smtClean="0"/>
              <a:t>24/7/2026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I-School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6AD4268C-A1D2-AA49-9A10-A676BD2A7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5688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altLang="ja-JP"/>
              <a:t>Click to edit Master title style</a:t>
            </a:r>
            <a:endParaRPr lang="ja-JP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 b="0" i="0"/>
            </a:lvl2pPr>
            <a:lvl3pPr>
              <a:defRPr sz="2400" b="0" i="0"/>
            </a:lvl3pPr>
            <a:lvl4pPr>
              <a:defRPr sz="2000" b="0" i="0"/>
            </a:lvl4pPr>
            <a:lvl5pPr>
              <a:defRPr sz="2000" b="0" i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altLang="ja-JP"/>
              <a:t>Click to edit Master text styles</a:t>
            </a:r>
          </a:p>
          <a:p>
            <a:pPr lvl="1"/>
            <a:r>
              <a:rPr lang="en-GB" altLang="ja-JP"/>
              <a:t>Second level</a:t>
            </a:r>
          </a:p>
          <a:p>
            <a:pPr lvl="2"/>
            <a:r>
              <a:rPr lang="en-GB" altLang="ja-JP"/>
              <a:t>Third level</a:t>
            </a:r>
          </a:p>
          <a:p>
            <a:pPr lvl="3"/>
            <a:r>
              <a:rPr lang="en-GB" altLang="ja-JP"/>
              <a:t>Fourth level</a:t>
            </a:r>
          </a:p>
          <a:p>
            <a:pPr lvl="4"/>
            <a:r>
              <a:rPr lang="en-GB" altLang="ja-JP"/>
              <a:t>Fifth level</a:t>
            </a:r>
            <a:endParaRPr lang="ja-JP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altLang="ja-JP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53017" y="6535738"/>
            <a:ext cx="2702983" cy="322263"/>
          </a:xfrm>
        </p:spPr>
        <p:txBody>
          <a:bodyPr/>
          <a:lstStyle>
            <a:lvl1pPr>
              <a:defRPr/>
            </a:lvl1pPr>
          </a:lstStyle>
          <a:p>
            <a:fld id="{5B44AAA8-E6AD-4E9E-91E0-23BDE8D4E640}" type="datetime1">
              <a:rPr lang="en-HK" altLang="zh-HK" smtClean="0"/>
              <a:t>24/7/2026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I-School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6AD4268C-A1D2-AA49-9A10-A676BD2A7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795382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altLang="ja-JP"/>
              <a:t>Click to edit Master title style</a:t>
            </a:r>
            <a:endParaRPr lang="ja-JP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altLang="ja-JP"/>
              <a:t>Click icon to add picture</a:t>
            </a:r>
            <a:endParaRPr lang="ja-JP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altLang="ja-JP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53017" y="6535738"/>
            <a:ext cx="2702983" cy="322263"/>
          </a:xfrm>
        </p:spPr>
        <p:txBody>
          <a:bodyPr/>
          <a:lstStyle>
            <a:lvl1pPr>
              <a:defRPr/>
            </a:lvl1pPr>
          </a:lstStyle>
          <a:p>
            <a:fld id="{DFE3E796-18A4-4F3B-AE97-EE78C8C20760}" type="datetime1">
              <a:rPr lang="en-HK" altLang="zh-HK" smtClean="0"/>
              <a:t>24/7/2026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I-School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6AD4268C-A1D2-AA49-9A10-A676BD2A7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074287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7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812800" y="381000"/>
            <a:ext cx="10363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zh-TW"/>
              <a:t>Click to edit Master title style</a:t>
            </a:r>
            <a:endParaRPr lang="en-US" altLang="zh-TW"/>
          </a:p>
        </p:txBody>
      </p:sp>
      <p:sp>
        <p:nvSpPr>
          <p:cNvPr id="3098" name="Rectangle 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2800" y="1143000"/>
            <a:ext cx="103632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zh-TW"/>
              <a:t>Click to edit Master text styles</a:t>
            </a:r>
          </a:p>
          <a:p>
            <a:pPr lvl="1"/>
            <a:r>
              <a:rPr lang="en-GB" altLang="zh-TW"/>
              <a:t>Second level</a:t>
            </a:r>
          </a:p>
          <a:p>
            <a:pPr lvl="2"/>
            <a:r>
              <a:rPr lang="en-GB" altLang="zh-TW"/>
              <a:t>Third level</a:t>
            </a:r>
          </a:p>
          <a:p>
            <a:pPr lvl="3"/>
            <a:r>
              <a:rPr lang="en-GB" altLang="zh-TW"/>
              <a:t>Fourth level</a:t>
            </a:r>
          </a:p>
          <a:p>
            <a:pPr lvl="4"/>
            <a:r>
              <a:rPr lang="en-GB" altLang="zh-TW"/>
              <a:t>Fifth level</a:t>
            </a:r>
            <a:endParaRPr lang="en-US" altLang="zh-TW"/>
          </a:p>
        </p:txBody>
      </p:sp>
      <p:sp>
        <p:nvSpPr>
          <p:cNvPr id="3099" name="Rectangle 2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53017" y="6535738"/>
            <a:ext cx="2540000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 b="0" i="0">
                <a:latin typeface="Aptos" panose="020B0004020202020204" pitchFamily="34" charset="0"/>
                <a:ea typeface="新細明體" pitchFamily="-112" charset="-120"/>
                <a:cs typeface="新細明體" pitchFamily="-112" charset="-120"/>
              </a:defRPr>
            </a:lvl1pPr>
          </a:lstStyle>
          <a:p>
            <a:fld id="{A206D138-AA35-4973-8882-F2DC491DFFA8}" type="datetime1">
              <a:rPr lang="en-HK" altLang="zh-HK" smtClean="0"/>
              <a:t>24/7/2026</a:t>
            </a:fld>
            <a:endParaRPr lang="en-US"/>
          </a:p>
        </p:txBody>
      </p:sp>
      <p:sp>
        <p:nvSpPr>
          <p:cNvPr id="3100" name="Rectangle 2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0" y="6535738"/>
            <a:ext cx="3860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 b="0" i="0">
                <a:latin typeface="Aptos" panose="020B0004020202020204" pitchFamily="34" charset="0"/>
                <a:ea typeface="新細明體" pitchFamily="-112" charset="-120"/>
                <a:cs typeface="新細明體" pitchFamily="-112" charset="-120"/>
              </a:defRPr>
            </a:lvl1pPr>
          </a:lstStyle>
          <a:p>
            <a:r>
              <a:rPr lang="en-US"/>
              <a:t>I-School</a:t>
            </a:r>
          </a:p>
        </p:txBody>
      </p:sp>
      <p:sp>
        <p:nvSpPr>
          <p:cNvPr id="3101" name="Rectangle 2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550400" y="6535738"/>
            <a:ext cx="2540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 b="0" i="0">
                <a:latin typeface="Aptos" panose="020B0004020202020204" pitchFamily="34" charset="0"/>
                <a:ea typeface="新細明體" pitchFamily="-112" charset="-120"/>
                <a:cs typeface="新細明體" pitchFamily="-112" charset="-120"/>
              </a:defRPr>
            </a:lvl1pPr>
          </a:lstStyle>
          <a:p>
            <a:fld id="{6AD4268C-A1D2-AA49-9A10-A676BD2A77D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 descr="A black background with various shapes&#10;&#10;AI-generated content may be incorrect.">
            <a:extLst>
              <a:ext uri="{FF2B5EF4-FFF2-40B4-BE49-F238E27FC236}">
                <a16:creationId xmlns:a16="http://schemas.microsoft.com/office/drawing/2014/main" id="{3347E7C7-2964-10BD-CC22-D4F5B021108A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1355633" y="3563006"/>
            <a:ext cx="836366" cy="3294993"/>
          </a:xfrm>
          <a:prstGeom prst="rect">
            <a:avLst/>
          </a:prstGeom>
        </p:spPr>
      </p:pic>
      <p:pic>
        <p:nvPicPr>
          <p:cNvPr id="3" name="Picture 2" descr="A black circle on an orange and black background&#10;&#10;AI-generated content may be incorrect.">
            <a:extLst>
              <a:ext uri="{FF2B5EF4-FFF2-40B4-BE49-F238E27FC236}">
                <a16:creationId xmlns:a16="http://schemas.microsoft.com/office/drawing/2014/main" id="{D5D6D0D3-AE7E-7EE6-B33D-052C758A3B62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231858" y="365125"/>
            <a:ext cx="359456" cy="662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68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ransition>
    <p:fade/>
  </p:transition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4400" b="0" i="0">
          <a:solidFill>
            <a:schemeClr val="tx2"/>
          </a:solidFill>
          <a:latin typeface="Palatino Linotype" panose="02040502050505030304" pitchFamily="18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-112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-112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-112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-112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-112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-112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-112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-112" charset="0"/>
        </a:defRPr>
      </a:lvl9pPr>
    </p:titleStyle>
    <p:bodyStyle>
      <a:lvl1pPr marL="342900" indent="-342900" algn="l" rtl="0" eaLnBrk="1" fontAlgn="base" hangingPunct="1">
        <a:spcBef>
          <a:spcPct val="40000"/>
        </a:spcBef>
        <a:spcAft>
          <a:spcPct val="0"/>
        </a:spcAft>
        <a:buClr>
          <a:schemeClr val="accent1"/>
        </a:buClr>
        <a:buSzPct val="80000"/>
        <a:buFont typeface="Wingdings" pitchFamily="-112" charset="2"/>
        <a:buChar char="n"/>
        <a:defRPr kumimoji="1" sz="2800" b="0" i="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Times" pitchFamily="-112" charset="0"/>
        <a:buChar char="•"/>
        <a:defRPr kumimoji="1" sz="2400" b="0" i="0">
          <a:solidFill>
            <a:schemeClr val="tx1"/>
          </a:solidFill>
          <a:latin typeface="Aptos" panose="020B0004020202020204" pitchFamily="34" charset="0"/>
          <a:ea typeface="Arial Unicode MS" panose="020B060402020202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 b="0" i="0">
          <a:solidFill>
            <a:schemeClr val="tx1"/>
          </a:solidFill>
          <a:latin typeface="Aptos" panose="020B0004020202020204" pitchFamily="34" charset="0"/>
          <a:ea typeface="Arial Unicode MS" panose="020B060402020202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1800" b="0" i="0">
          <a:solidFill>
            <a:schemeClr val="tx1"/>
          </a:solidFill>
          <a:latin typeface="Aptos" panose="020B0004020202020204" pitchFamily="34" charset="0"/>
          <a:ea typeface="Arial Unicode MS" panose="020B060402020202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800" b="0" i="0">
          <a:solidFill>
            <a:schemeClr val="tx1"/>
          </a:solidFill>
          <a:latin typeface="Aptos" panose="020B0004020202020204" pitchFamily="34" charset="0"/>
          <a:ea typeface="Arial Unicode MS" panose="020B060402020202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ＭＳ Ｐゴシック" pitchFamily="-112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ＭＳ Ｐゴシック" pitchFamily="-112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ＭＳ Ｐゴシック" pitchFamily="-112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ＭＳ Ｐゴシック" pitchFamily="-112" charset="-128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imgres?q=rachel%20lui%20hku&amp;imgurl=https%3A%2F%2Fwww.scifac.hku.hk%2Ff%2Faward_achievement%2F8020%2F18634%2F750p0%2FDrRachelLui.jpg&amp;imgrefurl=https%3A%2F%2Fwww.scifac.hku.hk%2Faward-achievement%2Foutstanding-teaching-award-2022&amp;docid=U_wGiXxP5M_M9M&amp;tbnid=LVN1cQ_3ERVHwM&amp;vet=12ahUKEwjGnqTE9suLAxVZklYBHbslASsQM3oECBsQAA..i&amp;w=750&amp;h=881&amp;hcb=2&amp;itg=1&amp;ved=2ahUKEwjGnqTE9suLAxVZklYBHbslASsQM3oECBsQAA" TargetMode="External"/><Relationship Id="rId13" Type="http://schemas.openxmlformats.org/officeDocument/2006/relationships/image" Target="../media/image11.jpeg"/><Relationship Id="rId18" Type="http://schemas.openxmlformats.org/officeDocument/2006/relationships/image" Target="../media/image15.jpeg"/><Relationship Id="rId3" Type="http://schemas.openxmlformats.org/officeDocument/2006/relationships/hyperlink" Target="https://www.google.com/imgres?q=edmund%20lam%20hku%20eee&amp;imgurl=https%3A%2F%2Fwww.eee.hku.hk%2F~elam%2Felamweb3.jpg&amp;imgrefurl=https%3A%2F%2Fwww.eee.hku.hk%2F~elam%2F&amp;docid=qal7dT8rw1svrM&amp;tbnid=S_tXRWcE5jecjM&amp;vet=12ahUKEwiIsM739cuLAxVWh1YBHQYVAvgQM3oECBsQAA..i&amp;w=400&amp;h=480&amp;hcb=2&amp;ved=2ahUKEwiIsM739cuLAxVWh1YBHQYVAvgQM3oECBsQAA" TargetMode="External"/><Relationship Id="rId7" Type="http://schemas.openxmlformats.org/officeDocument/2006/relationships/image" Target="../media/image8.jpeg"/><Relationship Id="rId12" Type="http://schemas.openxmlformats.org/officeDocument/2006/relationships/hyperlink" Target="https://www.google.com/imgres?q=yiming%20rong&amp;imgurl=https%3A%2F%2Fi1.rgstatic.net%2Fii%2Fprofile.image%2F272985638567936-1442096256674_Q512%2FYiming-Rong.jpg&amp;imgrefurl=https%3A%2F%2Fwww.researchgate.net%2Fprofile%2FYiming-Rong&amp;docid=-Z-ybJgLzwkd8M&amp;tbnid=XyDzK368cTKihM&amp;vet=12ahUKEwjd8q369suLAxXtsVYBHU3lNzAQM3oECGkQAA..i&amp;w=512&amp;h=512&amp;hcb=2&amp;ved=2ahUKEwjd8q369suLAxXtsVYBHU3lNzAQM3oECGkQAA" TargetMode="External"/><Relationship Id="rId17" Type="http://schemas.openxmlformats.org/officeDocument/2006/relationships/image" Target="../media/image14.png"/><Relationship Id="rId2" Type="http://schemas.openxmlformats.org/officeDocument/2006/relationships/image" Target="../media/image5.pn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google.com/imgres?q=nick%20fang&amp;imgurl=https%3A%2F%2Fpbs.twimg.com%2Fprofile_images%2F1383974929356320769%2FlBjkaeKl_400x400.jpg&amp;imgrefurl=https%3A%2F%2Fx.com%2Fnicholasfang10&amp;docid=CznWyxu-gwtERM&amp;tbnid=XznrZnf0AR3DtM&amp;vet=12ahUKEwilgPnu9suLAxVMrlYBHTYJJ38QM3oECBgQAA..i&amp;w=400&amp;h=400&amp;hcb=2&amp;ved=2ahUKEwilgPnu9suLAxVMrlYBHTYJJ38QM3oECBgQAA" TargetMode="External"/><Relationship Id="rId11" Type="http://schemas.openxmlformats.org/officeDocument/2006/relationships/image" Target="../media/image10.jpeg"/><Relationship Id="rId5" Type="http://schemas.openxmlformats.org/officeDocument/2006/relationships/image" Target="../media/image7.jpeg"/><Relationship Id="rId15" Type="http://schemas.openxmlformats.org/officeDocument/2006/relationships/hyperlink" Target="https://www.google.com/imgres?q=william%20cheung%20cityu&amp;imgurl=https%3A%2F%2Fwww.cityu.edu.hk%2Fted%2Fstaff%2Fprofile%2Fwilliam%2FProfile.jpg&amp;imgrefurl=https%3A%2F%2Fwww.cityu.edu.hk%2Fted%2Fstaff%2Fprofile%2Fwilliam%2F&amp;docid=f6LPVl5Cp3ZIwM&amp;tbnid=R1AlYc8Ei3onTM&amp;vet=12ahUKEwjn7PXn9suLAxUwgFYBHU86F8MQM3oECBUQAA..i&amp;w=237&amp;h=360&amp;hcb=2&amp;ved=2ahUKEwjn7PXn9suLAxUwgFYBHU86F8MQM3oECBUQAA" TargetMode="External"/><Relationship Id="rId10" Type="http://schemas.openxmlformats.org/officeDocument/2006/relationships/hyperlink" Target="https://www.google.com/imgres?q=dave%20backer%20hku&amp;imgurl=https%3A%2F%2Fwww.scifac.hku.hk%2Ff%2Fpeople%2F193%2F204c234%2FDr._BAKER_David_Michael.jpg&amp;imgrefurl=https%3A%2F%2Fwww.scifac.hku.hk%2Fpeople%2Fbaker-david-michael&amp;docid=p1_X3GsISzRRvM&amp;tbnid=FKQGjON7gZVxxM&amp;vet=12ahUKEwjxr9rf9suLAxUwgFYBHU86F8MQM3oECGgQAA..i&amp;w=204&amp;h=234&amp;hcb=2&amp;ved=2ahUKEwjxr9rf9suLAxUwgFYBHU86F8MQM3oECGgQAA" TargetMode="External"/><Relationship Id="rId4" Type="http://schemas.openxmlformats.org/officeDocument/2006/relationships/image" Target="../media/image6.jpeg"/><Relationship Id="rId9" Type="http://schemas.openxmlformats.org/officeDocument/2006/relationships/image" Target="../media/image9.jpeg"/><Relationship Id="rId1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lui2012@hku.hk" TargetMode="External"/><Relationship Id="rId2" Type="http://schemas.openxmlformats.org/officeDocument/2006/relationships/hyperlink" Target="mailto:willmyc@hku.hk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ug.ischool@hku.h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E01A5-E3CA-0F8B-7861-FBA61856A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54126C6-6C68-37EA-6AEE-F713D32DB82E}"/>
              </a:ext>
            </a:extLst>
          </p:cNvPr>
          <p:cNvGrpSpPr>
            <a:grpSpLocks noChangeAspect="1"/>
          </p:cNvGrpSpPr>
          <p:nvPr/>
        </p:nvGrpSpPr>
        <p:grpSpPr>
          <a:xfrm>
            <a:off x="2895600" y="1687479"/>
            <a:ext cx="6400800" cy="1659215"/>
            <a:chOff x="4498751" y="555976"/>
            <a:chExt cx="3659535" cy="948624"/>
          </a:xfrm>
        </p:grpSpPr>
        <p:pic>
          <p:nvPicPr>
            <p:cNvPr id="5" name="Picture 2" descr="Background - University Identity - About HKU - HKU">
              <a:extLst>
                <a:ext uri="{FF2B5EF4-FFF2-40B4-BE49-F238E27FC236}">
                  <a16:creationId xmlns:a16="http://schemas.microsoft.com/office/drawing/2014/main" id="{0C21E51C-6FD8-AB5B-7494-A62D18A6EE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8751" y="555977"/>
              <a:ext cx="839707" cy="9486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 descr="A green text on a black background&#10;&#10;Description automatically generated">
              <a:extLst>
                <a:ext uri="{FF2B5EF4-FFF2-40B4-BE49-F238E27FC236}">
                  <a16:creationId xmlns:a16="http://schemas.microsoft.com/office/drawing/2014/main" id="{47D2C64E-FA22-3F66-371E-DE13043E39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83912" y="555976"/>
              <a:ext cx="2674374" cy="948623"/>
            </a:xfrm>
            <a:prstGeom prst="rect">
              <a:avLst/>
            </a:prstGeom>
          </p:spPr>
        </p:pic>
      </p:grpSp>
      <p:sp>
        <p:nvSpPr>
          <p:cNvPr id="8" name="Title 7">
            <a:extLst>
              <a:ext uri="{FF2B5EF4-FFF2-40B4-BE49-F238E27FC236}">
                <a16:creationId xmlns:a16="http://schemas.microsoft.com/office/drawing/2014/main" id="{FCA5ECD6-1282-B00C-A0E1-45A3F06569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3760908"/>
            <a:ext cx="10363200" cy="1112838"/>
          </a:xfrm>
        </p:spPr>
        <p:txBody>
          <a:bodyPr/>
          <a:lstStyle/>
          <a:p>
            <a:r>
              <a:rPr lang="en-US" b="1">
                <a:solidFill>
                  <a:srgbClr val="03642E"/>
                </a:solidFill>
              </a:rPr>
              <a:t>BSc (Innovation and Technology)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C1FA1D1F-CD9E-FC06-E213-F03A892980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I-School</a:t>
            </a:r>
          </a:p>
        </p:txBody>
      </p:sp>
      <p:sp>
        <p:nvSpPr>
          <p:cNvPr id="14" name="Title 7">
            <a:extLst>
              <a:ext uri="{FF2B5EF4-FFF2-40B4-BE49-F238E27FC236}">
                <a16:creationId xmlns:a16="http://schemas.microsoft.com/office/drawing/2014/main" id="{AD6D8E5B-78C0-360F-55C9-18EAEFAA9615}"/>
              </a:ext>
            </a:extLst>
          </p:cNvPr>
          <p:cNvSpPr txBox="1">
            <a:spLocks/>
          </p:cNvSpPr>
          <p:nvPr/>
        </p:nvSpPr>
        <p:spPr bwMode="auto">
          <a:xfrm>
            <a:off x="924560" y="4705788"/>
            <a:ext cx="10363200" cy="111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0" i="0">
                <a:solidFill>
                  <a:schemeClr val="tx2"/>
                </a:solidFill>
                <a:latin typeface="Palatino Linotype" panose="02040502050505030304" pitchFamily="18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9pPr>
          </a:lstStyle>
          <a:p>
            <a:r>
              <a:rPr lang="en-US" sz="3200" kern="0">
                <a:solidFill>
                  <a:srgbClr val="F15922"/>
                </a:solidFill>
              </a:rPr>
              <a:t>2026-27 Intake</a:t>
            </a:r>
          </a:p>
        </p:txBody>
      </p:sp>
    </p:spTree>
    <p:extLst>
      <p:ext uri="{BB962C8B-B14F-4D97-AF65-F5344CB8AC3E}">
        <p14:creationId xmlns:p14="http://schemas.microsoft.com/office/powerpoint/2010/main" val="1349491316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99672-7E76-7BDD-0C89-85A06322710D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b="1">
                <a:solidFill>
                  <a:srgbClr val="03642E"/>
                </a:solidFill>
              </a:rPr>
              <a:t>About I-School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77F4EA-938C-4E2A-0FB5-5AB9CFA5D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I-School</a:t>
            </a:r>
          </a:p>
        </p:txBody>
      </p:sp>
      <p:sp>
        <p:nvSpPr>
          <p:cNvPr id="41" name="Title 7">
            <a:extLst>
              <a:ext uri="{FF2B5EF4-FFF2-40B4-BE49-F238E27FC236}">
                <a16:creationId xmlns:a16="http://schemas.microsoft.com/office/drawing/2014/main" id="{BE8BAF8D-E9F4-E13F-24C6-D69215A04D06}"/>
              </a:ext>
            </a:extLst>
          </p:cNvPr>
          <p:cNvSpPr txBox="1">
            <a:spLocks/>
          </p:cNvSpPr>
          <p:nvPr/>
        </p:nvSpPr>
        <p:spPr bwMode="auto">
          <a:xfrm>
            <a:off x="812800" y="681415"/>
            <a:ext cx="10363200" cy="111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0" i="0">
                <a:solidFill>
                  <a:schemeClr val="tx2"/>
                </a:solidFill>
                <a:latin typeface="Palatino Linotype" panose="02040502050505030304" pitchFamily="18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9pPr>
          </a:lstStyle>
          <a:p>
            <a:pPr algn="l"/>
            <a:r>
              <a:rPr lang="en-US" sz="2400">
                <a:solidFill>
                  <a:srgbClr val="F15922"/>
                </a:solidFill>
              </a:rPr>
              <a:t>Shaping Innovative Minds for the Global Future</a:t>
            </a:r>
          </a:p>
        </p:txBody>
      </p:sp>
      <p:sp>
        <p:nvSpPr>
          <p:cNvPr id="43" name="Title 7">
            <a:extLst>
              <a:ext uri="{FF2B5EF4-FFF2-40B4-BE49-F238E27FC236}">
                <a16:creationId xmlns:a16="http://schemas.microsoft.com/office/drawing/2014/main" id="{CB082254-9926-9658-BDB4-AF3FF01A26AF}"/>
              </a:ext>
            </a:extLst>
          </p:cNvPr>
          <p:cNvSpPr txBox="1">
            <a:spLocks/>
          </p:cNvSpPr>
          <p:nvPr/>
        </p:nvSpPr>
        <p:spPr bwMode="auto">
          <a:xfrm>
            <a:off x="812800" y="1759706"/>
            <a:ext cx="10363200" cy="4479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0" i="0">
                <a:solidFill>
                  <a:schemeClr val="tx2"/>
                </a:solidFill>
                <a:latin typeface="Palatino Linotype" panose="02040502050505030304" pitchFamily="18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9pPr>
          </a:lstStyle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>
                <a:solidFill>
                  <a:srgbClr val="F15922"/>
                </a:solidFill>
              </a:rPr>
              <a:t>Established in November 2024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>
                <a:solidFill>
                  <a:srgbClr val="F15922"/>
                </a:solidFill>
              </a:rPr>
              <a:t>Through project-led, problem-based learning: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>
                <a:solidFill>
                  <a:srgbClr val="F15922"/>
                </a:solidFill>
              </a:rPr>
              <a:t>Integrates design thinking, entrepreneurship, and industry collaboration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>
                <a:solidFill>
                  <a:srgbClr val="F15922"/>
                </a:solidFill>
              </a:rPr>
              <a:t>Prepares students to tackle complex real-world challenges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800">
              <a:solidFill>
                <a:srgbClr val="F159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236465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EF02B-0085-BB7A-75DD-4B48D0FD5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46B7C-85C8-7061-1D5E-475386210D87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b="1">
                <a:solidFill>
                  <a:srgbClr val="03642E"/>
                </a:solidFill>
              </a:rPr>
              <a:t>Teaching Team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3AE85C-4D0D-6B94-778B-609297067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I-School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8EB7C49-64C3-D6C7-DACB-01ECBD65CE62}"/>
              </a:ext>
            </a:extLst>
          </p:cNvPr>
          <p:cNvGrpSpPr/>
          <p:nvPr/>
        </p:nvGrpSpPr>
        <p:grpSpPr>
          <a:xfrm>
            <a:off x="-44817" y="1360266"/>
            <a:ext cx="1826141" cy="2122463"/>
            <a:chOff x="630011" y="1163646"/>
            <a:chExt cx="1826141" cy="2122463"/>
          </a:xfrm>
        </p:grpSpPr>
        <p:pic>
          <p:nvPicPr>
            <p:cNvPr id="6" name="Picture 5" descr="A person smiling at the camera&#10;&#10;Description automatically generated">
              <a:extLst>
                <a:ext uri="{FF2B5EF4-FFF2-40B4-BE49-F238E27FC236}">
                  <a16:creationId xmlns:a16="http://schemas.microsoft.com/office/drawing/2014/main" id="{0660F6A5-FD04-F12B-A979-5EC6A9FAE94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40981" y="1163646"/>
              <a:ext cx="1204200" cy="1306800"/>
            </a:xfrm>
            <a:prstGeom prst="ellipse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2BD6F16-03C6-E571-F743-56C96B8D2C1F}"/>
                </a:ext>
              </a:extLst>
            </p:cNvPr>
            <p:cNvSpPr txBox="1"/>
            <p:nvPr/>
          </p:nvSpPr>
          <p:spPr>
            <a:xfrm>
              <a:off x="630011" y="2547445"/>
              <a:ext cx="1826141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>
                  <a:latin typeface="Aptos" panose="020B0004020202020204" pitchFamily="34" charset="0"/>
                </a:rPr>
                <a:t>Hayden SO</a:t>
              </a:r>
            </a:p>
            <a:p>
              <a:pPr algn="ctr"/>
              <a:r>
                <a:rPr lang="en-US" sz="1400">
                  <a:latin typeface="Aptos" panose="020B0004020202020204" pitchFamily="34" charset="0"/>
                </a:rPr>
                <a:t>Director</a:t>
              </a:r>
            </a:p>
            <a:p>
              <a:pPr algn="ctr"/>
              <a:r>
                <a:rPr lang="en-US" sz="1400">
                  <a:latin typeface="Aptos" panose="020B0004020202020204" pitchFamily="34" charset="0"/>
                </a:rPr>
                <a:t>School of Innovation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0E03C89-6AC1-7DDE-7218-DD773539BEF4}"/>
              </a:ext>
            </a:extLst>
          </p:cNvPr>
          <p:cNvGrpSpPr/>
          <p:nvPr/>
        </p:nvGrpSpPr>
        <p:grpSpPr>
          <a:xfrm>
            <a:off x="354339" y="3823457"/>
            <a:ext cx="2333997" cy="2104202"/>
            <a:chOff x="2470078" y="1174980"/>
            <a:chExt cx="2333997" cy="2104202"/>
          </a:xfrm>
        </p:grpSpPr>
        <p:pic>
          <p:nvPicPr>
            <p:cNvPr id="9" name="Picture 2" descr="Edmund Y. Lam">
              <a:hlinkClick r:id="rId3"/>
              <a:extLst>
                <a:ext uri="{FF2B5EF4-FFF2-40B4-BE49-F238E27FC236}">
                  <a16:creationId xmlns:a16="http://schemas.microsoft.com/office/drawing/2014/main" id="{7B84EAF8-8B1E-3243-D9A1-5DB9F2670E8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706"/>
            <a:stretch/>
          </p:blipFill>
          <p:spPr bwMode="auto">
            <a:xfrm>
              <a:off x="2992135" y="1174980"/>
              <a:ext cx="1301030" cy="1306800"/>
            </a:xfrm>
            <a:prstGeom prst="ellipse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FF85A03-D8DF-0CC1-177B-DF7069BDCBAB}"/>
                </a:ext>
              </a:extLst>
            </p:cNvPr>
            <p:cNvSpPr txBox="1"/>
            <p:nvPr/>
          </p:nvSpPr>
          <p:spPr>
            <a:xfrm>
              <a:off x="2470078" y="2540518"/>
              <a:ext cx="233399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>
                  <a:latin typeface="Aptos" panose="020B0004020202020204" pitchFamily="34" charset="0"/>
                </a:rPr>
                <a:t>Edmund LAM</a:t>
              </a:r>
            </a:p>
            <a:p>
              <a:pPr algn="ctr"/>
              <a:r>
                <a:rPr lang="en-US" sz="1400">
                  <a:latin typeface="Aptos" panose="020B0004020202020204" pitchFamily="34" charset="0"/>
                </a:rPr>
                <a:t>Electrical &amp; Computer Engineering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CCDADAA-995E-9EB2-772A-937DDFD96557}"/>
              </a:ext>
            </a:extLst>
          </p:cNvPr>
          <p:cNvGrpSpPr/>
          <p:nvPr/>
        </p:nvGrpSpPr>
        <p:grpSpPr>
          <a:xfrm>
            <a:off x="5086511" y="3823457"/>
            <a:ext cx="1781257" cy="2104202"/>
            <a:chOff x="5075197" y="1174980"/>
            <a:chExt cx="1781257" cy="2104202"/>
          </a:xfrm>
        </p:grpSpPr>
        <p:pic>
          <p:nvPicPr>
            <p:cNvPr id="12" name="Picture 3">
              <a:extLst>
                <a:ext uri="{FF2B5EF4-FFF2-40B4-BE49-F238E27FC236}">
                  <a16:creationId xmlns:a16="http://schemas.microsoft.com/office/drawing/2014/main" id="{15F30748-8B83-40B3-1AFC-FA1388E78AB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4808"/>
            <a:stretch/>
          </p:blipFill>
          <p:spPr bwMode="auto">
            <a:xfrm>
              <a:off x="5312410" y="1174980"/>
              <a:ext cx="1306830" cy="1306800"/>
            </a:xfrm>
            <a:prstGeom prst="ellipse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4B16018-B221-EA88-6D31-8124CED368F9}"/>
                </a:ext>
              </a:extLst>
            </p:cNvPr>
            <p:cNvSpPr txBox="1"/>
            <p:nvPr/>
          </p:nvSpPr>
          <p:spPr>
            <a:xfrm>
              <a:off x="5075197" y="2540518"/>
              <a:ext cx="1781257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>
                  <a:latin typeface="Aptos" panose="020B0004020202020204" pitchFamily="34" charset="0"/>
                </a:rPr>
                <a:t>Eric SCHULDENFREI</a:t>
              </a:r>
            </a:p>
            <a:p>
              <a:pPr algn="ctr"/>
              <a:r>
                <a:rPr lang="en-US" sz="1400">
                  <a:latin typeface="Aptos" panose="020B0004020202020204" pitchFamily="34" charset="0"/>
                </a:rPr>
                <a:t>Former Head</a:t>
              </a:r>
            </a:p>
            <a:p>
              <a:pPr algn="ctr"/>
              <a:r>
                <a:rPr lang="en-US" sz="1400">
                  <a:latin typeface="Aptos" panose="020B0004020202020204" pitchFamily="34" charset="0"/>
                </a:rPr>
                <a:t>Dept of Architecture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DD35143-0F9F-E8F6-3220-A74F8340C1CC}"/>
              </a:ext>
            </a:extLst>
          </p:cNvPr>
          <p:cNvGrpSpPr/>
          <p:nvPr/>
        </p:nvGrpSpPr>
        <p:grpSpPr>
          <a:xfrm>
            <a:off x="9141264" y="3823457"/>
            <a:ext cx="2109873" cy="1888758"/>
            <a:chOff x="9221355" y="1174980"/>
            <a:chExt cx="2109873" cy="1888758"/>
          </a:xfrm>
        </p:grpSpPr>
        <p:pic>
          <p:nvPicPr>
            <p:cNvPr id="15" name="Picture 12" descr="Nicholas Fang (@NicholasFang10) / X">
              <a:hlinkClick r:id="rId6"/>
              <a:extLst>
                <a:ext uri="{FF2B5EF4-FFF2-40B4-BE49-F238E27FC236}">
                  <a16:creationId xmlns:a16="http://schemas.microsoft.com/office/drawing/2014/main" id="{8E6C39D6-CB1E-5751-F7AC-0F4384FE3A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622892" y="1174980"/>
              <a:ext cx="1306800" cy="1306800"/>
            </a:xfrm>
            <a:prstGeom prst="ellipse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BABC430-97C8-BC9E-5F42-ED1D71B9B6FA}"/>
                </a:ext>
              </a:extLst>
            </p:cNvPr>
            <p:cNvSpPr txBox="1"/>
            <p:nvPr/>
          </p:nvSpPr>
          <p:spPr>
            <a:xfrm>
              <a:off x="9221355" y="2540518"/>
              <a:ext cx="210987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>
                  <a:latin typeface="Aptos" panose="020B0004020202020204" pitchFamily="34" charset="0"/>
                </a:rPr>
                <a:t>Nick FANG</a:t>
              </a:r>
            </a:p>
            <a:p>
              <a:pPr algn="ctr"/>
              <a:r>
                <a:rPr lang="en-US" sz="1400">
                  <a:latin typeface="Aptos" panose="020B0004020202020204" pitchFamily="34" charset="0"/>
                </a:rPr>
                <a:t>Mechanical Engineering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9484FE4-5688-B561-1EF8-8EA9D666210E}"/>
              </a:ext>
            </a:extLst>
          </p:cNvPr>
          <p:cNvGrpSpPr/>
          <p:nvPr/>
        </p:nvGrpSpPr>
        <p:grpSpPr>
          <a:xfrm>
            <a:off x="9819157" y="1355459"/>
            <a:ext cx="2324354" cy="2127270"/>
            <a:chOff x="2480474" y="3781737"/>
            <a:chExt cx="2324354" cy="2127270"/>
          </a:xfrm>
        </p:grpSpPr>
        <p:pic>
          <p:nvPicPr>
            <p:cNvPr id="18" name="Picture 6" descr="Outstanding Teaching Award 2022 ...">
              <a:hlinkClick r:id="rId8"/>
              <a:extLst>
                <a:ext uri="{FF2B5EF4-FFF2-40B4-BE49-F238E27FC236}">
                  <a16:creationId xmlns:a16="http://schemas.microsoft.com/office/drawing/2014/main" id="{E22CA47E-D895-4C87-D6C3-0E989FF980D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706"/>
            <a:stretch/>
          </p:blipFill>
          <p:spPr bwMode="auto">
            <a:xfrm>
              <a:off x="2990554" y="3781737"/>
              <a:ext cx="1304190" cy="1306800"/>
            </a:xfrm>
            <a:prstGeom prst="ellipse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4CECEA4-42F6-74ED-65A6-5CA3AF7AF391}"/>
                </a:ext>
              </a:extLst>
            </p:cNvPr>
            <p:cNvSpPr txBox="1"/>
            <p:nvPr/>
          </p:nvSpPr>
          <p:spPr>
            <a:xfrm>
              <a:off x="2480474" y="5170343"/>
              <a:ext cx="2324354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>
                  <a:latin typeface="Aptos" panose="020B0004020202020204" pitchFamily="34" charset="0"/>
                </a:rPr>
                <a:t>Rachel LUI</a:t>
              </a:r>
            </a:p>
            <a:p>
              <a:pPr algn="ctr"/>
              <a:r>
                <a:rPr lang="en-US" sz="1400">
                  <a:latin typeface="Aptos" panose="020B0004020202020204" pitchFamily="34" charset="0"/>
                </a:rPr>
                <a:t>Assistant Dean (</a:t>
              </a:r>
              <a:r>
                <a:rPr lang="en-US" altLang="zh-CN" sz="1400">
                  <a:latin typeface="Aptos" panose="020B0004020202020204" pitchFamily="34" charset="0"/>
                </a:rPr>
                <a:t>e-</a:t>
              </a:r>
              <a:r>
                <a:rPr lang="en-US" sz="1400">
                  <a:latin typeface="Aptos" panose="020B0004020202020204" pitchFamily="34" charset="0"/>
                </a:rPr>
                <a:t>Learning)</a:t>
              </a:r>
            </a:p>
            <a:p>
              <a:pPr algn="ctr"/>
              <a:r>
                <a:rPr lang="en-US" sz="1400">
                  <a:latin typeface="Aptos" panose="020B0004020202020204" pitchFamily="34" charset="0"/>
                </a:rPr>
                <a:t>Faculty of Science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A785E51-9F00-1E84-57D4-2920963A31EE}"/>
              </a:ext>
            </a:extLst>
          </p:cNvPr>
          <p:cNvGrpSpPr/>
          <p:nvPr/>
        </p:nvGrpSpPr>
        <p:grpSpPr>
          <a:xfrm>
            <a:off x="7993015" y="1355459"/>
            <a:ext cx="1826142" cy="1920103"/>
            <a:chOff x="5052757" y="3781737"/>
            <a:chExt cx="1826142" cy="1920103"/>
          </a:xfrm>
        </p:grpSpPr>
        <p:pic>
          <p:nvPicPr>
            <p:cNvPr id="21" name="Picture 8">
              <a:hlinkClick r:id="rId10"/>
              <a:extLst>
                <a:ext uri="{FF2B5EF4-FFF2-40B4-BE49-F238E27FC236}">
                  <a16:creationId xmlns:a16="http://schemas.microsoft.com/office/drawing/2014/main" id="{A6CA595B-15A3-741E-43A6-7D8E922FE7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/>
            <a:srcRect l="280" r="280"/>
            <a:stretch/>
          </p:blipFill>
          <p:spPr bwMode="auto">
            <a:xfrm>
              <a:off x="5316084" y="3781737"/>
              <a:ext cx="1299488" cy="1306800"/>
            </a:xfrm>
            <a:prstGeom prst="ellipse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EB060E9-FE8F-0A93-B032-C18751CC580F}"/>
                </a:ext>
              </a:extLst>
            </p:cNvPr>
            <p:cNvSpPr txBox="1"/>
            <p:nvPr/>
          </p:nvSpPr>
          <p:spPr>
            <a:xfrm>
              <a:off x="5052757" y="5178620"/>
              <a:ext cx="18261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>
                  <a:latin typeface="Aptos" panose="020B0004020202020204" pitchFamily="34" charset="0"/>
                </a:rPr>
                <a:t>William CHEUNG</a:t>
              </a:r>
            </a:p>
            <a:p>
              <a:pPr algn="ctr"/>
              <a:r>
                <a:rPr lang="en-US" sz="1400">
                  <a:latin typeface="Aptos" panose="020B0004020202020204" pitchFamily="34" charset="0"/>
                </a:rPr>
                <a:t>School of Innovation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12D2BC4-D60C-9FC1-2CD6-70DEC0306A98}"/>
              </a:ext>
            </a:extLst>
          </p:cNvPr>
          <p:cNvGrpSpPr/>
          <p:nvPr/>
        </p:nvGrpSpPr>
        <p:grpSpPr>
          <a:xfrm>
            <a:off x="2644061" y="3810296"/>
            <a:ext cx="2109873" cy="1894961"/>
            <a:chOff x="6976331" y="3781737"/>
            <a:chExt cx="2109873" cy="1894961"/>
          </a:xfrm>
        </p:grpSpPr>
        <p:pic>
          <p:nvPicPr>
            <p:cNvPr id="24" name="Picture 14" descr="Tsinghua University ...">
              <a:hlinkClick r:id="rId12"/>
              <a:extLst>
                <a:ext uri="{FF2B5EF4-FFF2-40B4-BE49-F238E27FC236}">
                  <a16:creationId xmlns:a16="http://schemas.microsoft.com/office/drawing/2014/main" id="{5901CCF2-50DB-20B4-88C0-5CA21E1A28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379716" y="3781737"/>
              <a:ext cx="1306800" cy="1306800"/>
            </a:xfrm>
            <a:prstGeom prst="ellipse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C9DBC9A-B73E-2416-CC31-4DB260D3F429}"/>
                </a:ext>
              </a:extLst>
            </p:cNvPr>
            <p:cNvSpPr txBox="1"/>
            <p:nvPr/>
          </p:nvSpPr>
          <p:spPr>
            <a:xfrm>
              <a:off x="6976331" y="5153478"/>
              <a:ext cx="210987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>
                  <a:latin typeface="Aptos" panose="020B0004020202020204" pitchFamily="34" charset="0"/>
                </a:rPr>
                <a:t>Yiming RONG</a:t>
              </a:r>
            </a:p>
            <a:p>
              <a:pPr algn="ctr"/>
              <a:r>
                <a:rPr lang="en-US" sz="1400">
                  <a:latin typeface="Aptos" panose="020B0004020202020204" pitchFamily="34" charset="0"/>
                </a:rPr>
                <a:t>Mechanical Engineering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80D75B9-0EB9-C281-423C-3F9343FF17BA}"/>
              </a:ext>
            </a:extLst>
          </p:cNvPr>
          <p:cNvGrpSpPr/>
          <p:nvPr/>
        </p:nvGrpSpPr>
        <p:grpSpPr>
          <a:xfrm>
            <a:off x="1946747" y="1360266"/>
            <a:ext cx="1826141" cy="2122463"/>
            <a:chOff x="630011" y="1163646"/>
            <a:chExt cx="1826141" cy="2122463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E9767522-DDFA-429F-74D3-FE37070B69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 l="15444" r="15444"/>
            <a:stretch/>
          </p:blipFill>
          <p:spPr>
            <a:xfrm>
              <a:off x="940981" y="1163646"/>
              <a:ext cx="1204200" cy="1306800"/>
            </a:xfrm>
            <a:prstGeom prst="ellipse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FFEA4AA-3D42-E66B-9076-77F357FF7D8E}"/>
                </a:ext>
              </a:extLst>
            </p:cNvPr>
            <p:cNvSpPr txBox="1"/>
            <p:nvPr/>
          </p:nvSpPr>
          <p:spPr>
            <a:xfrm>
              <a:off x="630011" y="2547445"/>
              <a:ext cx="1826141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>
                  <a:latin typeface="Aptos" panose="020B0004020202020204" pitchFamily="34" charset="0"/>
                </a:rPr>
                <a:t>Jason WOODARD</a:t>
              </a:r>
            </a:p>
            <a:p>
              <a:pPr algn="ctr"/>
              <a:r>
                <a:rPr lang="en-US" sz="1400">
                  <a:latin typeface="Aptos" panose="020B0004020202020204" pitchFamily="34" charset="0"/>
                </a:rPr>
                <a:t>Co-Director</a:t>
              </a:r>
            </a:p>
            <a:p>
              <a:pPr algn="ctr"/>
              <a:r>
                <a:rPr lang="en-US" sz="1400">
                  <a:latin typeface="Aptos" panose="020B0004020202020204" pitchFamily="34" charset="0"/>
                </a:rPr>
                <a:t>School of Innovation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4E02D7E-BB2B-262F-BCF9-9711402B61C3}"/>
              </a:ext>
            </a:extLst>
          </p:cNvPr>
          <p:cNvGrpSpPr/>
          <p:nvPr/>
        </p:nvGrpSpPr>
        <p:grpSpPr>
          <a:xfrm>
            <a:off x="7200344" y="3823457"/>
            <a:ext cx="1852687" cy="2312687"/>
            <a:chOff x="9140546" y="3781737"/>
            <a:chExt cx="1852687" cy="2312687"/>
          </a:xfrm>
        </p:grpSpPr>
        <p:pic>
          <p:nvPicPr>
            <p:cNvPr id="30" name="Picture 10">
              <a:hlinkClick r:id="rId15"/>
              <a:extLst>
                <a:ext uri="{FF2B5EF4-FFF2-40B4-BE49-F238E27FC236}">
                  <a16:creationId xmlns:a16="http://schemas.microsoft.com/office/drawing/2014/main" id="{A55A7557-97DB-D238-F10C-69295F6192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/>
            <a:srcRect t="460" b="460"/>
            <a:stretch/>
          </p:blipFill>
          <p:spPr bwMode="auto">
            <a:xfrm>
              <a:off x="9446986" y="3781737"/>
              <a:ext cx="1239809" cy="1306800"/>
            </a:xfrm>
            <a:prstGeom prst="ellipse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8447031-3280-6EF0-89F4-D234F1BF7B00}"/>
                </a:ext>
              </a:extLst>
            </p:cNvPr>
            <p:cNvSpPr txBox="1"/>
            <p:nvPr/>
          </p:nvSpPr>
          <p:spPr>
            <a:xfrm>
              <a:off x="9140546" y="5140317"/>
              <a:ext cx="1852687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>
                  <a:latin typeface="Aptos" panose="020B0004020202020204" pitchFamily="34" charset="0"/>
                </a:rPr>
                <a:t>Joseph CHAN</a:t>
              </a:r>
            </a:p>
            <a:p>
              <a:pPr algn="ctr"/>
              <a:r>
                <a:rPr lang="en-US" sz="1400">
                  <a:latin typeface="Aptos" panose="020B0004020202020204" pitchFamily="34" charset="0"/>
                </a:rPr>
                <a:t>Associate Director</a:t>
              </a:r>
            </a:p>
            <a:p>
              <a:pPr algn="ctr"/>
              <a:r>
                <a:rPr lang="en-US" sz="1400">
                  <a:latin typeface="Aptos" panose="020B0004020202020204" pitchFamily="34" charset="0"/>
                </a:rPr>
                <a:t>Centre for Innovation </a:t>
              </a:r>
              <a:br>
                <a:rPr lang="en-US" sz="1400">
                  <a:latin typeface="Aptos" panose="020B0004020202020204" pitchFamily="34" charset="0"/>
                </a:rPr>
              </a:br>
              <a:r>
                <a:rPr lang="en-US" sz="1400">
                  <a:latin typeface="Aptos" panose="020B0004020202020204" pitchFamily="34" charset="0"/>
                </a:rPr>
                <a:t>&amp; Entrepreneurship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20A6AFF-FC49-8E91-E67D-8938203511C4}"/>
              </a:ext>
            </a:extLst>
          </p:cNvPr>
          <p:cNvGrpSpPr/>
          <p:nvPr/>
        </p:nvGrpSpPr>
        <p:grpSpPr>
          <a:xfrm>
            <a:off x="3953929" y="1355459"/>
            <a:ext cx="1770869" cy="1914333"/>
            <a:chOff x="165284" y="3829227"/>
            <a:chExt cx="1770869" cy="1914333"/>
          </a:xfrm>
        </p:grpSpPr>
        <p:pic>
          <p:nvPicPr>
            <p:cNvPr id="1026" name="Picture 2" descr="Li, Fanny">
              <a:extLst>
                <a:ext uri="{FF2B5EF4-FFF2-40B4-BE49-F238E27FC236}">
                  <a16:creationId xmlns:a16="http://schemas.microsoft.com/office/drawing/2014/main" id="{B7CDDCCE-F3E5-A5B0-9EA4-476A758814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446" y="3829227"/>
              <a:ext cx="1301030" cy="1301030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2165C0C-B8DE-8E44-0082-525FB6A11E16}"/>
                </a:ext>
              </a:extLst>
            </p:cNvPr>
            <p:cNvSpPr txBox="1"/>
            <p:nvPr/>
          </p:nvSpPr>
          <p:spPr>
            <a:xfrm>
              <a:off x="165284" y="5220340"/>
              <a:ext cx="177086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>
                  <a:latin typeface="Aptos" panose="020B0004020202020204" pitchFamily="34" charset="0"/>
                </a:rPr>
                <a:t>Fanny LI</a:t>
              </a:r>
            </a:p>
            <a:p>
              <a:pPr algn="ctr"/>
              <a:r>
                <a:rPr lang="en-US" sz="1400">
                  <a:latin typeface="Aptos" panose="020B0004020202020204" pitchFamily="34" charset="0"/>
                </a:rPr>
                <a:t>School of Innovation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4CCACBF-ACB4-DC68-F2E8-223920334C0A}"/>
              </a:ext>
            </a:extLst>
          </p:cNvPr>
          <p:cNvGrpSpPr/>
          <p:nvPr/>
        </p:nvGrpSpPr>
        <p:grpSpPr>
          <a:xfrm>
            <a:off x="6035769" y="1355459"/>
            <a:ext cx="1770869" cy="1911826"/>
            <a:chOff x="-1211269" y="1455324"/>
            <a:chExt cx="1770869" cy="1911826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27F955AB-A907-B2A5-885B-D63E9D1F07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76349" y="1455324"/>
              <a:ext cx="1301031" cy="1301031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A1F3F7B-781E-17D7-E7AD-B7FB25E43C8F}"/>
                </a:ext>
              </a:extLst>
            </p:cNvPr>
            <p:cNvSpPr txBox="1"/>
            <p:nvPr/>
          </p:nvSpPr>
          <p:spPr>
            <a:xfrm>
              <a:off x="-1211269" y="2843930"/>
              <a:ext cx="177086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>
                  <a:latin typeface="Aptos" panose="020B0004020202020204" pitchFamily="34" charset="0"/>
                </a:rPr>
                <a:t>Connie LEE</a:t>
              </a:r>
            </a:p>
            <a:p>
              <a:pPr algn="ctr"/>
              <a:r>
                <a:rPr lang="en-US" sz="1400">
                  <a:latin typeface="Aptos" panose="020B0004020202020204" pitchFamily="34" charset="0"/>
                </a:rPr>
                <a:t>School of Innovation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86301728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1A757-65CA-9C82-480E-84428CC65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6C377-6997-9E7A-618F-18ED5C509123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b="1">
                <a:solidFill>
                  <a:srgbClr val="03642E"/>
                </a:solidFill>
              </a:rPr>
              <a:t>About BSc(I&amp;T)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F0AA1F-4243-3EC6-B8A2-7A730A485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I-School</a:t>
            </a:r>
          </a:p>
        </p:txBody>
      </p:sp>
      <p:sp>
        <p:nvSpPr>
          <p:cNvPr id="5" name="Title 7">
            <a:extLst>
              <a:ext uri="{FF2B5EF4-FFF2-40B4-BE49-F238E27FC236}">
                <a16:creationId xmlns:a16="http://schemas.microsoft.com/office/drawing/2014/main" id="{9EBE9071-8277-1245-A378-4BF0640C9CDD}"/>
              </a:ext>
            </a:extLst>
          </p:cNvPr>
          <p:cNvSpPr txBox="1">
            <a:spLocks/>
          </p:cNvSpPr>
          <p:nvPr/>
        </p:nvSpPr>
        <p:spPr bwMode="auto">
          <a:xfrm>
            <a:off x="812800" y="1696720"/>
            <a:ext cx="10363200" cy="4479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0" i="0">
                <a:solidFill>
                  <a:schemeClr val="tx2"/>
                </a:solidFill>
                <a:latin typeface="Palatino Linotype" panose="02040502050505030304" pitchFamily="18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2400" b="1" u="sng">
                <a:solidFill>
                  <a:srgbClr val="F15922"/>
                </a:solidFill>
              </a:rPr>
              <a:t>Objective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solidFill>
                  <a:srgbClr val="F15922"/>
                </a:solidFill>
              </a:rPr>
              <a:t>Designed to develop</a:t>
            </a:r>
          </a:p>
          <a:p>
            <a:pPr marL="1371600" lvl="2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solidFill>
                  <a:srgbClr val="F15922"/>
                </a:solidFill>
              </a:rPr>
              <a:t>Technical capabilities</a:t>
            </a:r>
          </a:p>
          <a:p>
            <a:pPr marL="1371600" lvl="2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solidFill>
                  <a:srgbClr val="F15922"/>
                </a:solidFill>
              </a:rPr>
              <a:t>Innovative mindset needed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solidFill>
                  <a:srgbClr val="F15922"/>
                </a:solidFill>
              </a:rPr>
              <a:t> Turn ideas into impactful solutions for Hong Kong and beyond</a:t>
            </a:r>
          </a:p>
        </p:txBody>
      </p:sp>
    </p:spTree>
    <p:extLst>
      <p:ext uri="{BB962C8B-B14F-4D97-AF65-F5344CB8AC3E}">
        <p14:creationId xmlns:p14="http://schemas.microsoft.com/office/powerpoint/2010/main" val="2227939085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A2A22-2DA7-B96A-ED80-E6C37BF9B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23A5D-C40B-4B8D-E59F-A3D5ABF2092D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sz="4200" b="1">
                <a:solidFill>
                  <a:srgbClr val="03642E"/>
                </a:solidFill>
              </a:rPr>
              <a:t>Structure of </a:t>
            </a:r>
            <a:r>
              <a:rPr lang="en-HK" sz="4200" b="1">
                <a:solidFill>
                  <a:srgbClr val="03642E"/>
                </a:solidFill>
              </a:rPr>
              <a:t>BSc(I&amp;T)</a:t>
            </a:r>
            <a:endParaRPr lang="en-US" sz="4200" b="1">
              <a:solidFill>
                <a:srgbClr val="03642E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4CE563-334B-9430-0325-7FCD98ABA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I-School</a:t>
            </a:r>
          </a:p>
        </p:txBody>
      </p:sp>
      <p:sp>
        <p:nvSpPr>
          <p:cNvPr id="5" name="Title 7">
            <a:extLst>
              <a:ext uri="{FF2B5EF4-FFF2-40B4-BE49-F238E27FC236}">
                <a16:creationId xmlns:a16="http://schemas.microsoft.com/office/drawing/2014/main" id="{AC706E45-7734-C7E0-D570-857D73214E60}"/>
              </a:ext>
            </a:extLst>
          </p:cNvPr>
          <p:cNvSpPr txBox="1">
            <a:spLocks/>
          </p:cNvSpPr>
          <p:nvPr/>
        </p:nvSpPr>
        <p:spPr bwMode="auto">
          <a:xfrm>
            <a:off x="812800" y="1089298"/>
            <a:ext cx="10363200" cy="4942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0" i="0">
                <a:solidFill>
                  <a:schemeClr val="tx2"/>
                </a:solidFill>
                <a:latin typeface="Palatino Linotype" panose="02040502050505030304" pitchFamily="18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2100" b="1" u="sng" err="1">
                <a:solidFill>
                  <a:srgbClr val="F15922"/>
                </a:solidFill>
                <a:latin typeface="Palatino Linotype"/>
              </a:rPr>
              <a:t>Programme</a:t>
            </a:r>
            <a:r>
              <a:rPr lang="en-US" sz="2100" b="1" u="sng">
                <a:solidFill>
                  <a:srgbClr val="F15922"/>
                </a:solidFill>
                <a:latin typeface="Palatino Linotype"/>
              </a:rPr>
              <a:t> Overview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100">
                <a:solidFill>
                  <a:srgbClr val="F15922"/>
                </a:solidFill>
                <a:latin typeface="Palatino Linotype"/>
              </a:rPr>
              <a:t>A four-year interdisciplinary degree designed to train socially conscious innovators who combine science, engineering, and design to address real-world challenges with human-</a:t>
            </a:r>
            <a:r>
              <a:rPr lang="en-US" sz="2100" err="1">
                <a:solidFill>
                  <a:srgbClr val="F15922"/>
                </a:solidFill>
                <a:latin typeface="Palatino Linotype"/>
              </a:rPr>
              <a:t>centred</a:t>
            </a:r>
            <a:r>
              <a:rPr lang="en-US" sz="2100">
                <a:solidFill>
                  <a:srgbClr val="F15922"/>
                </a:solidFill>
                <a:latin typeface="Palatino Linotype"/>
              </a:rPr>
              <a:t> solutions.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100">
              <a:solidFill>
                <a:srgbClr val="F15922"/>
              </a:solidFill>
            </a:endParaRPr>
          </a:p>
          <a:p>
            <a:pPr algn="l">
              <a:lnSpc>
                <a:spcPct val="150000"/>
              </a:lnSpc>
            </a:pPr>
            <a:r>
              <a:rPr lang="en-US" sz="2100" b="1" u="sng">
                <a:solidFill>
                  <a:srgbClr val="F15922"/>
                </a:solidFill>
                <a:latin typeface="Palatino Linotype"/>
              </a:rPr>
              <a:t>Curriculum &amp; Hands-on Learning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100">
                <a:solidFill>
                  <a:srgbClr val="F15922"/>
                </a:solidFill>
                <a:latin typeface="Palatino Linotype"/>
              </a:rPr>
              <a:t>Foundation Courses: </a:t>
            </a:r>
            <a:r>
              <a:rPr lang="en-US" sz="2100" err="1">
                <a:solidFill>
                  <a:srgbClr val="F15922"/>
                </a:solidFill>
                <a:latin typeface="Palatino Linotype"/>
              </a:rPr>
              <a:t>provid</a:t>
            </a:r>
            <a:r>
              <a:rPr lang="en-US" sz="2100">
                <a:solidFill>
                  <a:srgbClr val="F15922"/>
                </a:solidFill>
                <a:latin typeface="Palatino Linotype"/>
              </a:rPr>
              <a:t>e students with a solid foundation in skills and knowledge across science, mathematics, engineering, design, and business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100">
                <a:solidFill>
                  <a:srgbClr val="F15922"/>
                </a:solidFill>
                <a:latin typeface="Palatino Linotype"/>
              </a:rPr>
              <a:t>Project Workshop Courses: Features a project-led, problem-based structure, allowing students to build practical problem-solving skills and gain confidence through cross-disciplinary collaboration.</a:t>
            </a:r>
            <a:endParaRPr lang="en-US" sz="2100"/>
          </a:p>
        </p:txBody>
      </p:sp>
    </p:spTree>
    <p:extLst>
      <p:ext uri="{BB962C8B-B14F-4D97-AF65-F5344CB8AC3E}">
        <p14:creationId xmlns:p14="http://schemas.microsoft.com/office/powerpoint/2010/main" val="2759975464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E4BB18-AAE2-129E-17BB-DECB1A866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1695D-BB58-7A96-00F3-8C0265261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384483"/>
            <a:ext cx="10363200" cy="6096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sz="4200" b="1">
                <a:solidFill>
                  <a:srgbClr val="03642E"/>
                </a:solidFill>
              </a:rPr>
              <a:t>Structure of </a:t>
            </a:r>
            <a:r>
              <a:rPr lang="en-HK" sz="4200" b="1">
                <a:solidFill>
                  <a:srgbClr val="03642E"/>
                </a:solidFill>
              </a:rPr>
              <a:t>BSc(I&amp;T)</a:t>
            </a:r>
            <a:endParaRPr lang="en-US" sz="4200" b="1">
              <a:solidFill>
                <a:srgbClr val="03642E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B0963C-CD6D-4243-E7B2-2004A65CC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I-School</a:t>
            </a:r>
          </a:p>
        </p:txBody>
      </p:sp>
      <p:sp>
        <p:nvSpPr>
          <p:cNvPr id="5" name="Title 7">
            <a:extLst>
              <a:ext uri="{FF2B5EF4-FFF2-40B4-BE49-F238E27FC236}">
                <a16:creationId xmlns:a16="http://schemas.microsoft.com/office/drawing/2014/main" id="{0D9C4F9A-C3EB-E1E4-08D9-3BEA102FCE30}"/>
              </a:ext>
            </a:extLst>
          </p:cNvPr>
          <p:cNvSpPr txBox="1">
            <a:spLocks/>
          </p:cNvSpPr>
          <p:nvPr/>
        </p:nvSpPr>
        <p:spPr bwMode="auto">
          <a:xfrm>
            <a:off x="812800" y="1211798"/>
            <a:ext cx="10363200" cy="4479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0" i="0">
                <a:solidFill>
                  <a:schemeClr val="tx2"/>
                </a:solidFill>
                <a:latin typeface="Palatino Linotype" panose="02040502050505030304" pitchFamily="18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9pPr>
          </a:lstStyle>
          <a:p>
            <a:pPr algn="l"/>
            <a:r>
              <a:rPr lang="en-US" sz="2000" b="1" u="sng">
                <a:solidFill>
                  <a:srgbClr val="F15922"/>
                </a:solidFill>
                <a:latin typeface="Palatino Linotype"/>
              </a:rPr>
              <a:t>Tech Focus</a:t>
            </a:r>
            <a:endParaRPr lang="en-US" sz="2000" b="1" u="sng">
              <a:solidFill>
                <a:srgbClr val="F15922"/>
              </a:solidFill>
            </a:endParaRP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2000">
                <a:solidFill>
                  <a:srgbClr val="F15922"/>
                </a:solidFill>
                <a:latin typeface="Palatino Linotype"/>
              </a:rPr>
              <a:t>Co-develops a course sequence with individual students through enhanced personalised academic advising to fulfil the requirements of acquiring a sufficient depth of knowledge and skills in technology discipline(s).</a:t>
            </a:r>
            <a:endParaRPr lang="en-GB" sz="2000">
              <a:solidFill>
                <a:srgbClr val="F15922"/>
              </a:solidFill>
            </a:endParaRPr>
          </a:p>
          <a:p>
            <a:pPr marL="457200" indent="-457200" algn="l">
              <a:lnSpc>
                <a:spcPct val="150000"/>
              </a:lnSpc>
              <a:buFont typeface="Arial" panose="05000000000000000000" pitchFamily="2" charset="2"/>
              <a:buChar char="•"/>
            </a:pPr>
            <a:endParaRPr lang="en-GB" sz="1600">
              <a:solidFill>
                <a:srgbClr val="F15922"/>
              </a:solidFill>
              <a:latin typeface="Palatino Linotype"/>
            </a:endParaRPr>
          </a:p>
          <a:p>
            <a:pPr algn="l"/>
            <a:r>
              <a:rPr lang="en-US" sz="2000" b="1" u="sng">
                <a:solidFill>
                  <a:srgbClr val="F15922"/>
                </a:solidFill>
              </a:rPr>
              <a:t>Co-op Experience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>
                <a:solidFill>
                  <a:srgbClr val="F15922"/>
                </a:solidFill>
              </a:rPr>
              <a:t>Includes full-time work at a startup, tech company, or research lab to apply problem-solving skills, lead solution projects, and incubate potential entrepreneurial ideas.</a:t>
            </a:r>
          </a:p>
          <a:p>
            <a:pPr algn="l">
              <a:lnSpc>
                <a:spcPct val="150000"/>
              </a:lnSpc>
            </a:pPr>
            <a:endParaRPr lang="en-US" sz="1600">
              <a:solidFill>
                <a:srgbClr val="F15922"/>
              </a:solidFill>
            </a:endParaRPr>
          </a:p>
          <a:p>
            <a:pPr algn="l"/>
            <a:r>
              <a:rPr lang="en-US" sz="2000" b="1" u="sng">
                <a:solidFill>
                  <a:srgbClr val="F15922"/>
                </a:solidFill>
              </a:rPr>
              <a:t>Final Year Capstone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>
                <a:solidFill>
                  <a:srgbClr val="F15922"/>
                </a:solidFill>
              </a:rPr>
              <a:t>Culminates in a comprehensive project where students form teams, propose their own ventures, and pitch their ideas.</a:t>
            </a:r>
          </a:p>
        </p:txBody>
      </p:sp>
    </p:spTree>
    <p:extLst>
      <p:ext uri="{BB962C8B-B14F-4D97-AF65-F5344CB8AC3E}">
        <p14:creationId xmlns:p14="http://schemas.microsoft.com/office/powerpoint/2010/main" val="3173359313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9D477-A850-D398-45C3-963D1479E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C8625-FB72-979A-E8CD-54EF9A134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381000"/>
            <a:ext cx="10363200" cy="6096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sz="3600" b="1">
                <a:solidFill>
                  <a:srgbClr val="03642E"/>
                </a:solidFill>
              </a:rPr>
              <a:t>Suggested Study Plan</a:t>
            </a:r>
          </a:p>
        </p:txBody>
      </p:sp>
      <p:sp>
        <p:nvSpPr>
          <p:cNvPr id="15" name="Title 7">
            <a:extLst>
              <a:ext uri="{FF2B5EF4-FFF2-40B4-BE49-F238E27FC236}">
                <a16:creationId xmlns:a16="http://schemas.microsoft.com/office/drawing/2014/main" id="{DC5C536B-8E66-36DA-1196-5422C2C48993}"/>
              </a:ext>
            </a:extLst>
          </p:cNvPr>
          <p:cNvSpPr txBox="1">
            <a:spLocks/>
          </p:cNvSpPr>
          <p:nvPr/>
        </p:nvSpPr>
        <p:spPr bwMode="auto">
          <a:xfrm>
            <a:off x="812800" y="1143000"/>
            <a:ext cx="5080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457200" indent="-457200" eaLnBrk="1" hangingPunct="1">
              <a:lnSpc>
                <a:spcPct val="150000"/>
              </a:lnSpc>
              <a:buFont typeface="Wingdings" panose="05000000000000000000" pitchFamily="2" charset="2"/>
              <a:buChar char="§"/>
              <a:defRPr kumimoji="1" b="0" i="0">
                <a:solidFill>
                  <a:srgbClr val="F15922"/>
                </a:solidFill>
                <a:latin typeface="Palatino Linotype" panose="02040502050505030304" pitchFamily="18" charset="0"/>
                <a:ea typeface="+mj-ea"/>
                <a:cs typeface="+mj-cs"/>
              </a:defRPr>
            </a:lvl1pPr>
            <a:lvl2pPr marL="914400" lvl="1" indent="-457200" eaLnBrk="1" hangingPunct="1">
              <a:lnSpc>
                <a:spcPct val="150000"/>
              </a:lnSpc>
              <a:buFont typeface="Wingdings" panose="05000000000000000000" pitchFamily="2" charset="2"/>
              <a:buChar char="§"/>
              <a:defRPr kumimoji="1">
                <a:solidFill>
                  <a:srgbClr val="F15922"/>
                </a:solidFill>
                <a:latin typeface="Times New Roman" pitchFamily="-112" charset="0"/>
              </a:defRPr>
            </a:lvl2pPr>
            <a:lvl3pPr marL="1371600" lvl="2" indent="-457200" eaLnBrk="1" hangingPunct="1">
              <a:lnSpc>
                <a:spcPct val="150000"/>
              </a:lnSpc>
              <a:buFont typeface="Wingdings" panose="05000000000000000000" pitchFamily="2" charset="2"/>
              <a:buChar char="§"/>
              <a:defRPr kumimoji="1">
                <a:solidFill>
                  <a:srgbClr val="F15922"/>
                </a:solidFill>
                <a:latin typeface="Times New Roman" pitchFamily="-112" charset="0"/>
              </a:defRPr>
            </a:lvl3pPr>
            <a:lvl4pPr eaLnBrk="1" hangingPunct="1"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4pPr>
            <a:lvl5pPr eaLnBrk="1" hangingPunct="1"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9pPr>
          </a:lstStyle>
          <a:p>
            <a:r>
              <a:rPr lang="en-US"/>
              <a:t>Provided to students for reference when course selection</a:t>
            </a:r>
          </a:p>
          <a:p>
            <a:r>
              <a:rPr lang="en-US"/>
              <a:t>Full details will be sent via email shortly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DCC5FC-79A0-539B-66DB-A082E9A7D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0" y="6535738"/>
            <a:ext cx="3860800" cy="3048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b="0" i="0" kern="1200">
                <a:latin typeface="Aptos" panose="020B0004020202020204" pitchFamily="34" charset="0"/>
                <a:ea typeface="新細明體" pitchFamily="-112" charset="-120"/>
                <a:cs typeface="新細明體" pitchFamily="-112" charset="-120"/>
              </a:rPr>
              <a:t>I-School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F19E5AC-02DF-1B28-F366-319E4387DC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713610"/>
              </p:ext>
            </p:extLst>
          </p:nvPr>
        </p:nvGraphicFramePr>
        <p:xfrm>
          <a:off x="6071616" y="381000"/>
          <a:ext cx="5340380" cy="5804471"/>
        </p:xfrm>
        <a:graphic>
          <a:graphicData uri="http://schemas.openxmlformats.org/drawingml/2006/table">
            <a:tbl>
              <a:tblPr firstRow="1"/>
              <a:tblGrid>
                <a:gridCol w="224147">
                  <a:extLst>
                    <a:ext uri="{9D8B030D-6E8A-4147-A177-3AD203B41FA5}">
                      <a16:colId xmlns:a16="http://schemas.microsoft.com/office/drawing/2014/main" val="2493040594"/>
                    </a:ext>
                  </a:extLst>
                </a:gridCol>
                <a:gridCol w="291955">
                  <a:extLst>
                    <a:ext uri="{9D8B030D-6E8A-4147-A177-3AD203B41FA5}">
                      <a16:colId xmlns:a16="http://schemas.microsoft.com/office/drawing/2014/main" val="38321010"/>
                    </a:ext>
                  </a:extLst>
                </a:gridCol>
                <a:gridCol w="561903">
                  <a:extLst>
                    <a:ext uri="{9D8B030D-6E8A-4147-A177-3AD203B41FA5}">
                      <a16:colId xmlns:a16="http://schemas.microsoft.com/office/drawing/2014/main" val="2954959626"/>
                    </a:ext>
                  </a:extLst>
                </a:gridCol>
                <a:gridCol w="2793137">
                  <a:extLst>
                    <a:ext uri="{9D8B030D-6E8A-4147-A177-3AD203B41FA5}">
                      <a16:colId xmlns:a16="http://schemas.microsoft.com/office/drawing/2014/main" val="4122597635"/>
                    </a:ext>
                  </a:extLst>
                </a:gridCol>
                <a:gridCol w="1105638">
                  <a:extLst>
                    <a:ext uri="{9D8B030D-6E8A-4147-A177-3AD203B41FA5}">
                      <a16:colId xmlns:a16="http://schemas.microsoft.com/office/drawing/2014/main" val="1958133426"/>
                    </a:ext>
                  </a:extLst>
                </a:gridCol>
                <a:gridCol w="363600">
                  <a:extLst>
                    <a:ext uri="{9D8B030D-6E8A-4147-A177-3AD203B41FA5}">
                      <a16:colId xmlns:a16="http://schemas.microsoft.com/office/drawing/2014/main" val="201284277"/>
                    </a:ext>
                  </a:extLst>
                </a:gridCol>
              </a:tblGrid>
              <a:tr h="147877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Yr.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Sem.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Course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Title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Type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Credit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7208071"/>
                  </a:ext>
                </a:extLst>
              </a:tr>
              <a:tr h="147877">
                <a:tc rowSpan="11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INTC1001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Human Centred Innovation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Project Workshop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6889684"/>
                  </a:ext>
                </a:extLst>
              </a:tr>
              <a:tr h="147877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INTC1103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Computational Problem Solving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Foundation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7441241"/>
                  </a:ext>
                </a:extLst>
              </a:tr>
              <a:tr h="147877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INTC1201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Modelling the World 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Foundation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4262381"/>
                  </a:ext>
                </a:extLst>
              </a:tr>
              <a:tr h="147877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CCXXXX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Common Core Course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University Requirements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6079342"/>
                  </a:ext>
                </a:extLst>
              </a:tr>
              <a:tr h="147877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CCXXXX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Common Core Course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University Requirements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1772730"/>
                  </a:ext>
                </a:extLst>
              </a:tr>
              <a:tr h="147877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AILT1001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Artificial Intelligence Literacy I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University Requirements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0058749"/>
                  </a:ext>
                </a:extLst>
              </a:tr>
              <a:tr h="147877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2+S</a:t>
                      </a:r>
                      <a:r>
                        <a:rPr lang="en-HK" sz="700" baseline="30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#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INTC1002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Physical Computing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Project Workshop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12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4575118"/>
                  </a:ext>
                </a:extLst>
              </a:tr>
              <a:tr h="147877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INTC1204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Sensing the World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Foundation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69169"/>
                  </a:ext>
                </a:extLst>
              </a:tr>
              <a:tr h="147877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INTC1202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Modelling the World 2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Foundation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5463897"/>
                  </a:ext>
                </a:extLst>
              </a:tr>
              <a:tr h="147877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INTC1421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Sciences &amp; Technologies through Time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Foundation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482123"/>
                  </a:ext>
                </a:extLst>
              </a:tr>
              <a:tr h="147877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AILT9020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Artificial Intelligence as an Innovation Co-creator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University Requirements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9748148"/>
                  </a:ext>
                </a:extLst>
              </a:tr>
              <a:tr h="262905">
                <a:tc rowSpan="10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INTC2001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Innovations for the Future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buNone/>
                      </a:pPr>
                      <a:r>
                        <a:rPr lang="en-HK" sz="7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(Co-requisite: CAES</a:t>
                      </a:r>
                      <a:r>
                        <a:rPr lang="en-HK" sz="7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9521</a:t>
                      </a:r>
                      <a:r>
                        <a:rPr lang="en-HK" sz="7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Project Workshop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312016"/>
                  </a:ext>
                </a:extLst>
              </a:tr>
              <a:tr h="250843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CAES</a:t>
                      </a: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9521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English for Innovation and Technology </a:t>
                      </a:r>
                      <a:r>
                        <a:rPr lang="en-HK" sz="7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(Co-requisite: INTC2001)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University Requirements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5536839"/>
                  </a:ext>
                </a:extLst>
              </a:tr>
              <a:tr h="147877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INTC2401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Innovation and Entrepreneurship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Foundation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438037"/>
                  </a:ext>
                </a:extLst>
              </a:tr>
              <a:tr h="147877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CCXXXX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Common Core Course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University Requirements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698710"/>
                  </a:ext>
                </a:extLst>
              </a:tr>
              <a:tr h="147877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AILT</a:t>
                      </a: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PMingLiU" panose="02020500000000000000" pitchFamily="18" charset="-120"/>
                          <a:cs typeface="Times New Roman" panose="02020603050405020304" pitchFamily="18" charset="0"/>
                        </a:rPr>
                        <a:t>9020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Tech Focus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Free Elective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467874"/>
                  </a:ext>
                </a:extLst>
              </a:tr>
              <a:tr h="147877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DengXian Light"/>
                          <a:cs typeface="Times New Roman"/>
                        </a:rPr>
                        <a:t>2+S</a:t>
                      </a:r>
                      <a:endParaRPr lang="en-HK" sz="700" baseline="30000">
                        <a:solidFill>
                          <a:srgbClr val="FF0000"/>
                        </a:solidFill>
                        <a:effectLst/>
                        <a:latin typeface="Times New Roman"/>
                        <a:ea typeface="DengXian Light"/>
                        <a:cs typeface="Times New Roman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INTC2002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Making Sciences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Project Workshop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12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588138"/>
                  </a:ext>
                </a:extLst>
              </a:tr>
              <a:tr h="147877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INTC2301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Forms and Materials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Foundation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769021"/>
                  </a:ext>
                </a:extLst>
              </a:tr>
              <a:tr h="147877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CENG9001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Practical Chinese for Engineering Students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University Requirements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698469"/>
                  </a:ext>
                </a:extLst>
              </a:tr>
              <a:tr h="147877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CCXXXX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Common Core Course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University Requirements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0306982"/>
                  </a:ext>
                </a:extLst>
              </a:tr>
              <a:tr h="147877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Tech Focus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Free Elective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2795794"/>
                  </a:ext>
                </a:extLst>
              </a:tr>
              <a:tr h="147877">
                <a:tc rowSpan="6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INTC3001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Innovations for Social Impact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Project Workshop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1885470"/>
                  </a:ext>
                </a:extLst>
              </a:tr>
              <a:tr h="147877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CCXXXX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Common Core Course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University Requirements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7039729"/>
                  </a:ext>
                </a:extLst>
              </a:tr>
              <a:tr h="147877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CCXXXX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Common Core Course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University Requirements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8863764"/>
                  </a:ext>
                </a:extLst>
              </a:tr>
              <a:tr h="147877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Tech Focus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Free Elective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032090"/>
                  </a:ext>
                </a:extLst>
              </a:tr>
              <a:tr h="147877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Tech Focus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Free Elective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0550347"/>
                  </a:ext>
                </a:extLst>
              </a:tr>
              <a:tr h="262905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2+S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INTC3002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Co-op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Experience in Innovation Project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Co-op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18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202103"/>
                  </a:ext>
                </a:extLst>
              </a:tr>
              <a:tr h="147877">
                <a:tc rowSpan="9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DengXian Light"/>
                          <a:cs typeface="Times New Roman"/>
                        </a:rPr>
                        <a:t>1+2</a:t>
                      </a:r>
                      <a:endParaRPr lang="en-HK" sz="700">
                        <a:solidFill>
                          <a:srgbClr val="FF0000"/>
                        </a:solidFill>
                        <a:effectLst/>
                        <a:latin typeface="Times New Roman"/>
                        <a:ea typeface="DengXian Light"/>
                        <a:cs typeface="Times New Roman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INTC4001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Capstone Project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Project Workshop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12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608704"/>
                  </a:ext>
                </a:extLst>
              </a:tr>
              <a:tr h="147877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Tech Focus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Free Elective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698999"/>
                  </a:ext>
                </a:extLst>
              </a:tr>
              <a:tr h="147877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Tech Focus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Free Elective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5243153"/>
                  </a:ext>
                </a:extLst>
              </a:tr>
              <a:tr h="147877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Free Elective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Free Elective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9392021"/>
                  </a:ext>
                </a:extLst>
              </a:tr>
              <a:tr h="147877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Free Elective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Free Elective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890559"/>
                  </a:ext>
                </a:extLst>
              </a:tr>
              <a:tr h="147877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Free Elective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Free Elective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237365"/>
                  </a:ext>
                </a:extLst>
              </a:tr>
              <a:tr h="147877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Free Elective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Free Elective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608920"/>
                  </a:ext>
                </a:extLst>
              </a:tr>
              <a:tr h="147877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Free Elective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Free Elective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866570"/>
                  </a:ext>
                </a:extLst>
              </a:tr>
              <a:tr h="147877">
                <a:tc vMerge="1">
                  <a:txBody>
                    <a:bodyPr/>
                    <a:lstStyle/>
                    <a:p>
                      <a:endParaRPr lang="en-H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Free Elective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Free Elective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HK" sz="7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 Light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HK" sz="700">
                        <a:effectLst/>
                        <a:latin typeface="Calibri Light" panose="020F0302020204030204" pitchFamily="34" charset="0"/>
                        <a:ea typeface="DengXian Light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4553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1430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1974550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ABB5F-A0F7-91C6-6BBD-3B0EA7A1B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49D25-8101-ACEE-5F29-D3D33ED44FAA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b="1">
                <a:solidFill>
                  <a:srgbClr val="03642E"/>
                </a:solidFill>
              </a:rPr>
              <a:t>Academic Advising Support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EB5D2E-C53B-A381-33C2-7DFDBF44D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I-School</a:t>
            </a:r>
          </a:p>
        </p:txBody>
      </p:sp>
      <p:sp>
        <p:nvSpPr>
          <p:cNvPr id="5" name="Title 7">
            <a:extLst>
              <a:ext uri="{FF2B5EF4-FFF2-40B4-BE49-F238E27FC236}">
                <a16:creationId xmlns:a16="http://schemas.microsoft.com/office/drawing/2014/main" id="{918568C8-BD31-F9F5-B4B1-0358B67FDC26}"/>
              </a:ext>
            </a:extLst>
          </p:cNvPr>
          <p:cNvSpPr txBox="1">
            <a:spLocks/>
          </p:cNvSpPr>
          <p:nvPr/>
        </p:nvSpPr>
        <p:spPr bwMode="auto">
          <a:xfrm>
            <a:off x="812800" y="1696720"/>
            <a:ext cx="10363200" cy="4479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0" i="0">
                <a:solidFill>
                  <a:schemeClr val="tx2"/>
                </a:solidFill>
                <a:latin typeface="Palatino Linotype" panose="02040502050505030304" pitchFamily="18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2400">
                <a:solidFill>
                  <a:srgbClr val="F15922"/>
                </a:solidFill>
              </a:rPr>
              <a:t>Academic Advisers for </a:t>
            </a:r>
            <a:r>
              <a:rPr lang="en-US" sz="2400" b="1" u="sng">
                <a:solidFill>
                  <a:srgbClr val="F15922"/>
                </a:solidFill>
              </a:rPr>
              <a:t>Year 1 Students</a:t>
            </a:r>
            <a:r>
              <a:rPr lang="en-US" sz="2400">
                <a:solidFill>
                  <a:srgbClr val="F15922"/>
                </a:solidFill>
              </a:rPr>
              <a:t>: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>
                <a:solidFill>
                  <a:srgbClr val="F15922"/>
                </a:solidFill>
              </a:rPr>
              <a:t>Dr. W</a:t>
            </a:r>
            <a:r>
              <a:rPr lang="en-HK" sz="2400" err="1">
                <a:solidFill>
                  <a:srgbClr val="F15922"/>
                </a:solidFill>
              </a:rPr>
              <a:t>illiam</a:t>
            </a:r>
            <a:r>
              <a:rPr lang="en-HK" sz="2400">
                <a:solidFill>
                  <a:srgbClr val="F15922"/>
                </a:solidFill>
              </a:rPr>
              <a:t> CHEUNG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HK" sz="2400">
                <a:solidFill>
                  <a:srgbClr val="F15922"/>
                </a:solidFill>
              </a:rPr>
              <a:t>Email: </a:t>
            </a:r>
            <a:r>
              <a:rPr lang="en-HK" sz="240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willmyc@hku.hk</a:t>
            </a:r>
            <a:endParaRPr lang="en-HK" sz="2400">
              <a:solidFill>
                <a:srgbClr val="0000FF"/>
              </a:solidFill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HK" sz="2400">
                <a:solidFill>
                  <a:srgbClr val="F15922"/>
                </a:solidFill>
              </a:rPr>
              <a:t>Prof. Rachel LUI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HK" sz="2400">
                <a:solidFill>
                  <a:srgbClr val="F15922"/>
                </a:solidFill>
              </a:rPr>
              <a:t>Email: </a:t>
            </a:r>
            <a:r>
              <a:rPr lang="en-HK" sz="240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lui2012@hku.hk</a:t>
            </a:r>
            <a:endParaRPr lang="en-HK" sz="2400">
              <a:solidFill>
                <a:srgbClr val="0000FF"/>
              </a:solidFill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>
              <a:solidFill>
                <a:srgbClr val="F15922"/>
              </a:solidFill>
            </a:endParaRPr>
          </a:p>
          <a:p>
            <a:pPr algn="l">
              <a:lnSpc>
                <a:spcPct val="150000"/>
              </a:lnSpc>
            </a:pPr>
            <a:endParaRPr lang="en-US" sz="2400">
              <a:solidFill>
                <a:srgbClr val="F159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205176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F0950-724E-5F7C-A203-4BA90F670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4201B-98CD-31BA-C5DA-5C8F6EAB11BB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b="1">
                <a:solidFill>
                  <a:srgbClr val="03642E"/>
                </a:solidFill>
              </a:rPr>
              <a:t>About I-School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01136A-B795-2C11-4B10-2B4E9FB33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I-School</a:t>
            </a:r>
          </a:p>
        </p:txBody>
      </p:sp>
      <p:pic>
        <p:nvPicPr>
          <p:cNvPr id="36" name="Picture 35" descr="A qr code with a logo&#10;&#10;Description automatically generated">
            <a:extLst>
              <a:ext uri="{FF2B5EF4-FFF2-40B4-BE49-F238E27FC236}">
                <a16:creationId xmlns:a16="http://schemas.microsoft.com/office/drawing/2014/main" id="{D3510456-9E9B-A96D-C62D-308C32FFC3D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73385" y="2836079"/>
            <a:ext cx="2656162" cy="3439139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0135FC0B-E87F-AF72-5C21-C71AFA41AC55}"/>
              </a:ext>
            </a:extLst>
          </p:cNvPr>
          <p:cNvGrpSpPr>
            <a:grpSpLocks noChangeAspect="1"/>
          </p:cNvGrpSpPr>
          <p:nvPr/>
        </p:nvGrpSpPr>
        <p:grpSpPr>
          <a:xfrm>
            <a:off x="8220347" y="2715990"/>
            <a:ext cx="2634307" cy="2840779"/>
            <a:chOff x="9164189" y="119935"/>
            <a:chExt cx="2634307" cy="2840779"/>
          </a:xfrm>
        </p:grpSpPr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32EFD23D-9532-CE8E-0897-33399BD2861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164189" y="119935"/>
              <a:ext cx="2634307" cy="2634307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2209BBE-711E-DE53-A94C-E402FA2F4A6E}"/>
                </a:ext>
              </a:extLst>
            </p:cNvPr>
            <p:cNvSpPr txBox="1"/>
            <p:nvPr/>
          </p:nvSpPr>
          <p:spPr>
            <a:xfrm>
              <a:off x="9315671" y="2560604"/>
              <a:ext cx="23006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>
                  <a:solidFill>
                    <a:schemeClr val="accent4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i-school.hku.hk</a:t>
              </a:r>
            </a:p>
          </p:txBody>
        </p:sp>
      </p:grpSp>
      <p:sp>
        <p:nvSpPr>
          <p:cNvPr id="5" name="Title 7">
            <a:extLst>
              <a:ext uri="{FF2B5EF4-FFF2-40B4-BE49-F238E27FC236}">
                <a16:creationId xmlns:a16="http://schemas.microsoft.com/office/drawing/2014/main" id="{BE68EB3C-C034-B7D2-BB75-E3AF9B80EA5C}"/>
              </a:ext>
            </a:extLst>
          </p:cNvPr>
          <p:cNvSpPr txBox="1">
            <a:spLocks/>
          </p:cNvSpPr>
          <p:nvPr/>
        </p:nvSpPr>
        <p:spPr bwMode="auto">
          <a:xfrm>
            <a:off x="812800" y="1534160"/>
            <a:ext cx="10363200" cy="1041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0" i="0">
                <a:solidFill>
                  <a:schemeClr val="tx2"/>
                </a:solidFill>
                <a:latin typeface="Palatino Linotype" panose="02040502050505030304" pitchFamily="18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sz="2400">
                <a:solidFill>
                  <a:srgbClr val="F15922"/>
                </a:solidFill>
                <a:latin typeface="Palatino Linotype"/>
              </a:rPr>
              <a:t> For enquiries, please contact us at </a:t>
            </a:r>
            <a:r>
              <a:rPr lang="en-US" sz="2400">
                <a:solidFill>
                  <a:srgbClr val="0000FF"/>
                </a:solidFill>
                <a:latin typeface="Palatino Linotyp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ug.ischool@hku.hk</a:t>
            </a:r>
            <a:endParaRPr lang="en-US" sz="2400">
              <a:solidFill>
                <a:srgbClr val="0000FF"/>
              </a:solidFill>
              <a:latin typeface="Palatino Linotype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A567E16-D800-EC40-D1F0-23EE99591FD6}"/>
              </a:ext>
            </a:extLst>
          </p:cNvPr>
          <p:cNvSpPr txBox="1">
            <a:spLocks/>
          </p:cNvSpPr>
          <p:nvPr/>
        </p:nvSpPr>
        <p:spPr bwMode="auto">
          <a:xfrm>
            <a:off x="812800" y="2814319"/>
            <a:ext cx="292167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0" i="0">
                <a:solidFill>
                  <a:schemeClr val="tx2"/>
                </a:solidFill>
                <a:latin typeface="Palatino Linotype" panose="02040502050505030304" pitchFamily="18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9pPr>
          </a:lstStyle>
          <a:p>
            <a:r>
              <a:rPr lang="en-US" sz="3200" kern="0">
                <a:solidFill>
                  <a:srgbClr val="03642E"/>
                </a:solidFill>
              </a:rPr>
              <a:t>Follow IG: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697705-35B6-C2CD-6456-01FB8F5B495A}"/>
              </a:ext>
            </a:extLst>
          </p:cNvPr>
          <p:cNvSpPr txBox="1">
            <a:spLocks/>
          </p:cNvSpPr>
          <p:nvPr/>
        </p:nvSpPr>
        <p:spPr bwMode="auto">
          <a:xfrm>
            <a:off x="6483889" y="3055958"/>
            <a:ext cx="26561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 b="0" i="0">
                <a:solidFill>
                  <a:schemeClr val="tx2"/>
                </a:solidFill>
                <a:latin typeface="Palatino Linotype" panose="02040502050505030304" pitchFamily="18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-112" charset="0"/>
              </a:defRPr>
            </a:lvl9pPr>
          </a:lstStyle>
          <a:p>
            <a:r>
              <a:rPr lang="en-US" sz="3200" kern="0">
                <a:solidFill>
                  <a:srgbClr val="03642E"/>
                </a:solidFill>
              </a:rPr>
              <a:t>I-School Website:</a:t>
            </a:r>
          </a:p>
        </p:txBody>
      </p:sp>
    </p:spTree>
    <p:extLst>
      <p:ext uri="{BB962C8B-B14F-4D97-AF65-F5344CB8AC3E}">
        <p14:creationId xmlns:p14="http://schemas.microsoft.com/office/powerpoint/2010/main" val="2869047105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2-proofs">
  <a:themeElements>
    <a:clrScheme name="melonblue">
      <a:dk1>
        <a:srgbClr val="000000"/>
      </a:dk1>
      <a:lt1>
        <a:srgbClr val="FFFFFF"/>
      </a:lt1>
      <a:dk2>
        <a:srgbClr val="003366"/>
      </a:dk2>
      <a:lt2>
        <a:srgbClr val="5490A8"/>
      </a:lt2>
      <a:accent1>
        <a:srgbClr val="0099CC"/>
      </a:accent1>
      <a:accent2>
        <a:srgbClr val="FFCC66"/>
      </a:accent2>
      <a:accent3>
        <a:srgbClr val="CCFF66"/>
      </a:accent3>
      <a:accent4>
        <a:srgbClr val="008000"/>
      </a:accent4>
      <a:accent5>
        <a:srgbClr val="AACAE2"/>
      </a:accent5>
      <a:accent6>
        <a:srgbClr val="2D5CB9"/>
      </a:accent6>
      <a:hlink>
        <a:srgbClr val="99CCFF"/>
      </a:hlink>
      <a:folHlink>
        <a:srgbClr val="E1E1B7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dirty="0" smtClean="0">
            <a:latin typeface="+mn-lt"/>
            <a:ea typeface="ＭＳ Ｐゴシック" pitchFamily="-112" charset="-128"/>
            <a:cs typeface="ＭＳ Ｐゴシック" pitchFamily="-11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lnDef>
  </a:objectDefaults>
  <a:extraClrSchemeLst>
    <a:extraClrScheme>
      <a:clrScheme name="2-proofs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-proofs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-proofs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-proofs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-proofs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-proofs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D0023204BDAA4FA2D210D54E018AB0" ma:contentTypeVersion="3" ma:contentTypeDescription="Create a new document." ma:contentTypeScope="" ma:versionID="fd2cf22abdfde7e18e8c328920eeb7ab">
  <xsd:schema xmlns:xsd="http://www.w3.org/2001/XMLSchema" xmlns:xs="http://www.w3.org/2001/XMLSchema" xmlns:p="http://schemas.microsoft.com/office/2006/metadata/properties" xmlns:ns2="c6a6fb3f-459e-42b8-bae3-6ea7960e4cc8" targetNamespace="http://schemas.microsoft.com/office/2006/metadata/properties" ma:root="true" ma:fieldsID="9b511a5f9f65ae1595f90ee1a8a94c28" ns2:_="">
    <xsd:import namespace="c6a6fb3f-459e-42b8-bae3-6ea7960e4c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a6fb3f-459e-42b8-bae3-6ea7960e4cc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9CE1C26-7FA5-4FC3-881C-C682444B04C4}"/>
</file>

<file path=customXml/itemProps2.xml><?xml version="1.0" encoding="utf-8"?>
<ds:datastoreItem xmlns:ds="http://schemas.openxmlformats.org/officeDocument/2006/customXml" ds:itemID="{DADD075E-C6E1-4351-9896-DCD686A6337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A07DACC-7CF9-4FB6-B5E2-CFFFAE818B01}">
  <ds:schemaRefs>
    <ds:schemaRef ds:uri="0c8a4702-0616-4057-96a4-fa029b8f408d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寬螢幕</PresentationFormat>
  <Slides>9</Slides>
  <Notes>0</Notes>
  <HiddenSlides>0</HiddenSlide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2-proofs</vt:lpstr>
      <vt:lpstr>BSc (Innovation and Technology)</vt:lpstr>
      <vt:lpstr>About I-School</vt:lpstr>
      <vt:lpstr>Teaching Team</vt:lpstr>
      <vt:lpstr>About BSc(I&amp;T)</vt:lpstr>
      <vt:lpstr>Structure of BSc(I&amp;T)</vt:lpstr>
      <vt:lpstr>Structure of BSc(I&amp;T)</vt:lpstr>
      <vt:lpstr>Suggested Study Plan</vt:lpstr>
      <vt:lpstr>Academic Advising Support</vt:lpstr>
      <vt:lpstr>About I-School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Hayden Kwok Hay So</dc:creator>
  <cp:revision>6</cp:revision>
  <dcterms:created xsi:type="dcterms:W3CDTF">2025-06-14T12:01:41Z</dcterms:created>
  <dcterms:modified xsi:type="dcterms:W3CDTF">2026-07-24T08:04:52Z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0x01010069D0023204BDAA4FA2D210D54E018AB0</vt:lpwstr>
  </property>
  <property fmtid="{D5CDD505-2E9C-101B-9397-08002B2CF9AE}" pid="3" name="MediaServiceImageTags">
    <vt:lpwstr/>
  </property>
</Properties>
</file>